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6" r:id="rId4"/>
    <p:sldId id="324" r:id="rId5"/>
    <p:sldId id="325" r:id="rId6"/>
    <p:sldId id="276" r:id="rId7"/>
    <p:sldId id="326" r:id="rId8"/>
    <p:sldId id="327" r:id="rId9"/>
    <p:sldId id="328" r:id="rId10"/>
    <p:sldId id="329" r:id="rId11"/>
    <p:sldId id="277" r:id="rId12"/>
    <p:sldId id="278" r:id="rId13"/>
    <p:sldId id="279" r:id="rId14"/>
    <p:sldId id="306" r:id="rId15"/>
    <p:sldId id="307" r:id="rId16"/>
    <p:sldId id="308" r:id="rId17"/>
    <p:sldId id="280" r:id="rId18"/>
    <p:sldId id="281" r:id="rId19"/>
    <p:sldId id="309" r:id="rId20"/>
    <p:sldId id="310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0" r:id="rId29"/>
    <p:sldId id="289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291" r:id="rId38"/>
    <p:sldId id="292" r:id="rId39"/>
    <p:sldId id="293" r:id="rId40"/>
    <p:sldId id="304" r:id="rId41"/>
    <p:sldId id="295" r:id="rId42"/>
    <p:sldId id="318" r:id="rId43"/>
    <p:sldId id="319" r:id="rId44"/>
    <p:sldId id="320" r:id="rId45"/>
    <p:sldId id="321" r:id="rId46"/>
    <p:sldId id="322" r:id="rId47"/>
    <p:sldId id="323" r:id="rId48"/>
    <p:sldId id="297" r:id="rId49"/>
    <p:sldId id="296" r:id="rId50"/>
    <p:sldId id="294" r:id="rId51"/>
    <p:sldId id="298" r:id="rId52"/>
    <p:sldId id="299" r:id="rId53"/>
    <p:sldId id="300" r:id="rId54"/>
    <p:sldId id="301" r:id="rId55"/>
    <p:sldId id="262" r:id="rId56"/>
    <p:sldId id="302" r:id="rId57"/>
    <p:sldId id="30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4" d="100"/>
          <a:sy n="6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F917-125C-4CE1-9BE0-894595EA690A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51A0-3686-4B04-9E8F-AF452FD9F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F917-125C-4CE1-9BE0-894595EA690A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51A0-3686-4B04-9E8F-AF452FD9F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F917-125C-4CE1-9BE0-894595EA690A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51A0-3686-4B04-9E8F-AF452FD9F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F917-125C-4CE1-9BE0-894595EA690A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51A0-3686-4B04-9E8F-AF452FD9F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F917-125C-4CE1-9BE0-894595EA690A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51A0-3686-4B04-9E8F-AF452FD9F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F917-125C-4CE1-9BE0-894595EA690A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51A0-3686-4B04-9E8F-AF452FD9F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F917-125C-4CE1-9BE0-894595EA690A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51A0-3686-4B04-9E8F-AF452FD9F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F917-125C-4CE1-9BE0-894595EA690A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51A0-3686-4B04-9E8F-AF452FD9F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F917-125C-4CE1-9BE0-894595EA690A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51A0-3686-4B04-9E8F-AF452FD9F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F917-125C-4CE1-9BE0-894595EA690A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51A0-3686-4B04-9E8F-AF452FD9F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F59F917-125C-4CE1-9BE0-894595EA690A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C9451A0-3686-4B04-9E8F-AF452FD9F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59F917-125C-4CE1-9BE0-894595EA690A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C9451A0-3686-4B04-9E8F-AF452FD9F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hkpn.kpk.go.id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-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3657600"/>
            <a:ext cx="9144000" cy="2133600"/>
          </a:xfrm>
        </p:spPr>
        <p:txBody>
          <a:bodyPr>
            <a:noAutofit/>
          </a:bodyPr>
          <a:lstStyle/>
          <a:p>
            <a:pPr algn="ctr"/>
            <a:r>
              <a:rPr lang="en-US" sz="4000" normalizeH="1" dirty="0">
                <a:ln w="254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nagram NF" panose="02010905050303020C04" pitchFamily="2" charset="0"/>
                <a:ea typeface="Adobe Fan Heiti Std B" pitchFamily="34" charset="-128"/>
              </a:rPr>
              <a:t>SOSIALISASI    E LHKPN</a:t>
            </a:r>
            <a:br>
              <a:rPr lang="en-US" sz="4000" normalizeH="1" dirty="0">
                <a:ln w="254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nagram NF" panose="02010905050303020C04" pitchFamily="2" charset="0"/>
                <a:ea typeface="Adobe Fan Heiti Std B" pitchFamily="34" charset="-128"/>
              </a:rPr>
            </a:br>
            <a:r>
              <a:rPr lang="en-US" sz="4000" normalizeH="1" dirty="0">
                <a:ln w="254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nagram NF" panose="02010905050303020C04" pitchFamily="2" charset="0"/>
                <a:ea typeface="Adobe Fan Heiti Std B" pitchFamily="34" charset="-128"/>
              </a:rPr>
              <a:t>INSPEKTORAT</a:t>
            </a:r>
            <a:br>
              <a:rPr lang="en-US" sz="4000" normalizeH="1" dirty="0">
                <a:ln w="254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nagram NF" panose="02010905050303020C04" pitchFamily="2" charset="0"/>
                <a:ea typeface="Adobe Fan Heiti Std B" pitchFamily="34" charset="-128"/>
              </a:rPr>
            </a:br>
            <a:r>
              <a:rPr lang="en-US" sz="4000" normalizeH="1" dirty="0">
                <a:ln w="254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nagram NF" panose="02010905050303020C04" pitchFamily="2" charset="0"/>
                <a:ea typeface="Adobe Fan Heiti Std B" pitchFamily="34" charset="-128"/>
              </a:rPr>
              <a:t>PROVINSI  JAWA TNGAH</a:t>
            </a:r>
          </a:p>
        </p:txBody>
      </p:sp>
      <p:pic>
        <p:nvPicPr>
          <p:cNvPr id="6" name="Picture 5" descr="Jawa-Tenga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52400"/>
            <a:ext cx="1138656" cy="12684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692696"/>
            <a:ext cx="772579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40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370" t="21080" r="9259"/>
          <a:stretch>
            <a:fillRect/>
          </a:stretch>
        </p:blipFill>
        <p:spPr bwMode="auto">
          <a:xfrm>
            <a:off x="0" y="1544160"/>
            <a:ext cx="9144000" cy="531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22" t="31504" r="8333" b="7687"/>
          <a:stretch>
            <a:fillRect/>
          </a:stretch>
        </p:blipFill>
        <p:spPr bwMode="auto">
          <a:xfrm>
            <a:off x="0" y="1676400"/>
            <a:ext cx="883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963" t="17605" r="11111" b="738"/>
          <a:stretch>
            <a:fillRect/>
          </a:stretch>
        </p:blipFill>
        <p:spPr bwMode="auto">
          <a:xfrm>
            <a:off x="228600" y="15240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370" t="33241" r="16667" b="4213"/>
          <a:stretch>
            <a:fillRect/>
          </a:stretch>
        </p:blipFill>
        <p:spPr bwMode="auto">
          <a:xfrm>
            <a:off x="118533" y="1447800"/>
            <a:ext cx="879686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296" t="22817" r="14815"/>
          <a:stretch>
            <a:fillRect/>
          </a:stretch>
        </p:blipFill>
        <p:spPr bwMode="auto">
          <a:xfrm>
            <a:off x="0" y="1472849"/>
            <a:ext cx="8991600" cy="538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81000" y="1600200"/>
            <a:ext cx="1524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852" t="34979" r="16667" b="16374"/>
          <a:stretch>
            <a:fillRect/>
          </a:stretch>
        </p:blipFill>
        <p:spPr bwMode="auto">
          <a:xfrm>
            <a:off x="228600" y="1524000"/>
            <a:ext cx="8153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7745" t="18131" r="17789"/>
          <a:stretch>
            <a:fillRect/>
          </a:stretch>
        </p:blipFill>
        <p:spPr bwMode="auto">
          <a:xfrm>
            <a:off x="304800" y="3657600"/>
            <a:ext cx="8458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PRIBADI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296" t="22817" r="12037" b="4213"/>
          <a:stretch>
            <a:fillRect/>
          </a:stretch>
        </p:blipFill>
        <p:spPr bwMode="auto">
          <a:xfrm>
            <a:off x="304800" y="15240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JABATAN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815" t="28029" r="12037" b="7687"/>
          <a:stretch>
            <a:fillRect/>
          </a:stretch>
        </p:blipFill>
        <p:spPr bwMode="auto">
          <a:xfrm>
            <a:off x="0" y="1524000"/>
            <a:ext cx="9144000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Apabila</a:t>
            </a:r>
            <a:r>
              <a:rPr lang="en-US" sz="3600" dirty="0"/>
              <a:t> </a:t>
            </a:r>
            <a:r>
              <a:rPr lang="en-US" sz="3600" dirty="0" err="1"/>
              <a:t>ada</a:t>
            </a:r>
            <a:r>
              <a:rPr lang="en-US" sz="3600" dirty="0"/>
              <a:t> </a:t>
            </a:r>
            <a:r>
              <a:rPr lang="en-US" sz="3600" dirty="0" err="1"/>
              <a:t>perubahan</a:t>
            </a:r>
            <a:r>
              <a:rPr lang="en-US" sz="3600" dirty="0"/>
              <a:t> / </a:t>
            </a:r>
            <a:r>
              <a:rPr lang="en-US" sz="3600" dirty="0" err="1"/>
              <a:t>penambahan</a:t>
            </a:r>
            <a:r>
              <a:rPr lang="en-US" sz="3600" dirty="0"/>
              <a:t> </a:t>
            </a:r>
            <a:r>
              <a:rPr lang="en-US" sz="3600" dirty="0" err="1"/>
              <a:t>jabatan,klik</a:t>
            </a:r>
            <a:r>
              <a:rPr lang="en-US" sz="3600" dirty="0"/>
              <a:t> </a:t>
            </a:r>
            <a:r>
              <a:rPr lang="en-US" sz="3600" dirty="0" err="1"/>
              <a:t>tombol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762000"/>
            <a:ext cx="5689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074" t="31504" r="15741"/>
          <a:stretch>
            <a:fillRect/>
          </a:stretch>
        </p:blipFill>
        <p:spPr bwMode="auto">
          <a:xfrm>
            <a:off x="0" y="1447800"/>
            <a:ext cx="8991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Stencil" pitchFamily="82" charset="0"/>
              </a:rPr>
              <a:t>E- LHKPN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>
                <a:latin typeface="Tekton Pro Cond" pitchFamily="34" charset="0"/>
              </a:rPr>
              <a:t>	</a:t>
            </a:r>
            <a:r>
              <a:rPr lang="en-US" sz="3600" b="1" dirty="0" err="1">
                <a:latin typeface="Tekton Pro Cond" pitchFamily="34" charset="0"/>
              </a:rPr>
              <a:t>Laporan</a:t>
            </a:r>
            <a:r>
              <a:rPr lang="en-US" sz="3600" b="1" dirty="0">
                <a:latin typeface="Tekton Pro Cond" pitchFamily="34" charset="0"/>
              </a:rPr>
              <a:t> </a:t>
            </a:r>
            <a:r>
              <a:rPr lang="en-US" sz="3600" b="1" dirty="0" err="1">
                <a:latin typeface="Tekton Pro Cond" pitchFamily="34" charset="0"/>
              </a:rPr>
              <a:t>Harta</a:t>
            </a:r>
            <a:r>
              <a:rPr lang="en-US" sz="3600" b="1" dirty="0">
                <a:latin typeface="Tekton Pro Cond" pitchFamily="34" charset="0"/>
              </a:rPr>
              <a:t> </a:t>
            </a:r>
            <a:r>
              <a:rPr lang="en-US" sz="3600" b="1" dirty="0" err="1">
                <a:latin typeface="Tekton Pro Cond" pitchFamily="34" charset="0"/>
              </a:rPr>
              <a:t>Kekayaan</a:t>
            </a:r>
            <a:r>
              <a:rPr lang="en-US" sz="3600" b="1" dirty="0">
                <a:latin typeface="Tekton Pro Cond" pitchFamily="34" charset="0"/>
              </a:rPr>
              <a:t> </a:t>
            </a:r>
            <a:r>
              <a:rPr lang="en-US" sz="3600" b="1" dirty="0" err="1">
                <a:latin typeface="Tekton Pro Cond" pitchFamily="34" charset="0"/>
              </a:rPr>
              <a:t>Penyelenggara</a:t>
            </a:r>
            <a:r>
              <a:rPr lang="en-US" sz="3600" b="1" dirty="0">
                <a:latin typeface="Tekton Pro Cond" pitchFamily="34" charset="0"/>
              </a:rPr>
              <a:t> Negara </a:t>
            </a:r>
            <a:r>
              <a:rPr lang="en-US" sz="3600" b="1" dirty="0" err="1">
                <a:latin typeface="Tekton Pro Cond" pitchFamily="34" charset="0"/>
              </a:rPr>
              <a:t>menggunakan</a:t>
            </a:r>
            <a:r>
              <a:rPr lang="en-US" sz="3600" b="1" dirty="0">
                <a:latin typeface="Tekton Pro Cond" pitchFamily="34" charset="0"/>
              </a:rPr>
              <a:t> </a:t>
            </a:r>
            <a:r>
              <a:rPr lang="en-US" sz="3600" b="1" dirty="0" err="1">
                <a:latin typeface="Tekton Pro Cond" pitchFamily="34" charset="0"/>
              </a:rPr>
              <a:t>aplikasi</a:t>
            </a:r>
            <a:r>
              <a:rPr lang="en-US" sz="3600" b="1" dirty="0">
                <a:latin typeface="Tekton Pro Cond" pitchFamily="34" charset="0"/>
              </a:rPr>
              <a:t> yang </a:t>
            </a:r>
            <a:r>
              <a:rPr lang="en-US" sz="3600" b="1" dirty="0" err="1">
                <a:latin typeface="Tekton Pro Cond" pitchFamily="34" charset="0"/>
              </a:rPr>
              <a:t>berbasis</a:t>
            </a:r>
            <a:r>
              <a:rPr lang="en-US" sz="3600" b="1" dirty="0">
                <a:latin typeface="Tekton Pro Cond" pitchFamily="34" charset="0"/>
              </a:rPr>
              <a:t> web (</a:t>
            </a:r>
            <a:r>
              <a:rPr lang="en-US" sz="3600" b="1" i="1" dirty="0">
                <a:latin typeface="Tekton Pro Cond" pitchFamily="34" charset="0"/>
              </a:rPr>
              <a:t>web based</a:t>
            </a:r>
            <a:r>
              <a:rPr lang="en-US" sz="3600" b="1" dirty="0">
                <a:latin typeface="Tekton Pro Cond" pitchFamily="34" charset="0"/>
              </a:rPr>
              <a:t>) </a:t>
            </a:r>
            <a:r>
              <a:rPr lang="en-US" sz="3600" b="1" dirty="0" err="1">
                <a:latin typeface="Tekton Pro Cond" pitchFamily="34" charset="0"/>
              </a:rPr>
              <a:t>dengan</a:t>
            </a:r>
            <a:r>
              <a:rPr lang="en-US" sz="3600" b="1" dirty="0">
                <a:latin typeface="Tekton Pro Cond" pitchFamily="34" charset="0"/>
              </a:rPr>
              <a:t> </a:t>
            </a:r>
            <a:r>
              <a:rPr lang="en-US" sz="3600" b="1" dirty="0" err="1">
                <a:latin typeface="Tekton Pro Cond" pitchFamily="34" charset="0"/>
              </a:rPr>
              <a:t>alamat</a:t>
            </a:r>
            <a:r>
              <a:rPr lang="en-US" sz="3600" b="1" dirty="0">
                <a:latin typeface="Tekton Pro Cond" pitchFamily="34" charset="0"/>
              </a:rPr>
              <a:t> </a:t>
            </a:r>
            <a:r>
              <a:rPr lang="en-US" sz="3600" b="1" dirty="0">
                <a:latin typeface="Tekton Pro Cond" pitchFamily="34" charset="0"/>
                <a:hlinkClick r:id="rId2"/>
              </a:rPr>
              <a:t>www.elhkpn.kpk.go.id</a:t>
            </a:r>
            <a:r>
              <a:rPr lang="en-US" sz="3600" b="1" dirty="0">
                <a:latin typeface="Tekton Pro Cond" pitchFamily="34" charset="0"/>
              </a:rPr>
              <a:t> , </a:t>
            </a:r>
            <a:r>
              <a:rPr lang="en-US" sz="3600" b="1" dirty="0" err="1">
                <a:latin typeface="Tekton Pro Cond" pitchFamily="34" charset="0"/>
              </a:rPr>
              <a:t>sehingga</a:t>
            </a:r>
            <a:r>
              <a:rPr lang="en-US" sz="3600" b="1" dirty="0">
                <a:latin typeface="Tekton Pro Cond" pitchFamily="34" charset="0"/>
              </a:rPr>
              <a:t> data yang </a:t>
            </a:r>
            <a:r>
              <a:rPr lang="en-US" sz="3600" b="1" dirty="0" err="1">
                <a:latin typeface="Tekton Pro Cond" pitchFamily="34" charset="0"/>
              </a:rPr>
              <a:t>di</a:t>
            </a:r>
            <a:r>
              <a:rPr lang="en-US" sz="3600" b="1" dirty="0">
                <a:latin typeface="Tekton Pro Cond" pitchFamily="34" charset="0"/>
              </a:rPr>
              <a:t> input </a:t>
            </a:r>
            <a:r>
              <a:rPr lang="en-US" sz="3600" b="1" dirty="0" err="1">
                <a:latin typeface="Tekton Pro Cond" pitchFamily="34" charset="0"/>
              </a:rPr>
              <a:t>oleh</a:t>
            </a:r>
            <a:r>
              <a:rPr lang="en-US" sz="3600" b="1" dirty="0">
                <a:latin typeface="Tekton Pro Cond" pitchFamily="34" charset="0"/>
              </a:rPr>
              <a:t> PN </a:t>
            </a:r>
            <a:r>
              <a:rPr lang="en-US" sz="3600" b="1" dirty="0" err="1">
                <a:latin typeface="Tekton Pro Cond" pitchFamily="34" charset="0"/>
              </a:rPr>
              <a:t>secara</a:t>
            </a:r>
            <a:r>
              <a:rPr lang="en-US" sz="3600" b="1" dirty="0">
                <a:latin typeface="Tekton Pro Cond" pitchFamily="34" charset="0"/>
              </a:rPr>
              <a:t> </a:t>
            </a:r>
            <a:r>
              <a:rPr lang="en-US" sz="3600" b="1" dirty="0" err="1">
                <a:latin typeface="Tekton Pro Cond" pitchFamily="34" charset="0"/>
              </a:rPr>
              <a:t>otomatis</a:t>
            </a:r>
            <a:r>
              <a:rPr lang="en-US" sz="3600" b="1" dirty="0">
                <a:latin typeface="Tekton Pro Cond" pitchFamily="34" charset="0"/>
              </a:rPr>
              <a:t> </a:t>
            </a:r>
            <a:r>
              <a:rPr lang="en-US" sz="3600" b="1" dirty="0" err="1">
                <a:latin typeface="Tekton Pro Cond" pitchFamily="34" charset="0"/>
              </a:rPr>
              <a:t>tersimpan</a:t>
            </a:r>
            <a:r>
              <a:rPr lang="en-US" sz="3600" b="1" dirty="0">
                <a:latin typeface="Tekton Pro Cond" pitchFamily="34" charset="0"/>
              </a:rPr>
              <a:t> </a:t>
            </a:r>
            <a:r>
              <a:rPr lang="en-US" sz="3600" b="1" dirty="0" err="1">
                <a:latin typeface="Tekton Pro Cond" pitchFamily="34" charset="0"/>
              </a:rPr>
              <a:t>dalam</a:t>
            </a:r>
            <a:r>
              <a:rPr lang="en-US" sz="3600" b="1" dirty="0">
                <a:latin typeface="Tekton Pro Cond" pitchFamily="34" charset="0"/>
              </a:rPr>
              <a:t> server yang </a:t>
            </a:r>
            <a:r>
              <a:rPr lang="en-US" sz="3600" b="1" dirty="0" err="1">
                <a:latin typeface="Tekton Pro Cond" pitchFamily="34" charset="0"/>
              </a:rPr>
              <a:t>ada</a:t>
            </a:r>
            <a:r>
              <a:rPr lang="en-US" sz="3600" b="1" dirty="0">
                <a:latin typeface="Tekton Pro Cond" pitchFamily="34" charset="0"/>
              </a:rPr>
              <a:t> </a:t>
            </a:r>
            <a:r>
              <a:rPr lang="en-US" sz="3600" b="1" dirty="0" err="1">
                <a:latin typeface="Tekton Pro Cond" pitchFamily="34" charset="0"/>
              </a:rPr>
              <a:t>di</a:t>
            </a:r>
            <a:r>
              <a:rPr lang="en-US" sz="3600" b="1" dirty="0">
                <a:latin typeface="Tekton Pro Cond" pitchFamily="34" charset="0"/>
              </a:rPr>
              <a:t> KPK.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/>
              <a:t>utama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074" t="21080" r="16667" b="19849"/>
          <a:stretch>
            <a:fillRect/>
          </a:stretch>
        </p:blipFill>
        <p:spPr bwMode="auto">
          <a:xfrm>
            <a:off x="381000" y="1726406"/>
            <a:ext cx="8305800" cy="482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KELUARGA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667" t="19342" r="13889" b="738"/>
          <a:stretch>
            <a:fillRect/>
          </a:stretch>
        </p:blipFill>
        <p:spPr bwMode="auto">
          <a:xfrm>
            <a:off x="228600" y="1600200"/>
            <a:ext cx="868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KELUARGA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296" t="24555" r="10185"/>
          <a:stretch>
            <a:fillRect/>
          </a:stretch>
        </p:blipFill>
        <p:spPr bwMode="auto">
          <a:xfrm>
            <a:off x="0" y="16002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PENGISIAN HARTA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>
                <a:latin typeface="Tekton Pro Cond" pitchFamily="34" charset="0"/>
              </a:rPr>
              <a:t>	PELAPORAN HARTA DIBAGI MENJADI 2, YAITU:</a:t>
            </a:r>
          </a:p>
          <a:p>
            <a:r>
              <a:rPr lang="en-US" sz="4400" dirty="0">
                <a:latin typeface="Tekton Pro Cond" pitchFamily="34" charset="0"/>
              </a:rPr>
              <a:t>BELUM PERNAH MELAPORKAN</a:t>
            </a:r>
          </a:p>
          <a:p>
            <a:r>
              <a:rPr lang="en-US" sz="4400" dirty="0">
                <a:latin typeface="Tekton Pro Cond" pitchFamily="34" charset="0"/>
              </a:rPr>
              <a:t>SUDAHPERNAH MELAPORKAN</a:t>
            </a:r>
          </a:p>
          <a:p>
            <a:pPr>
              <a:buNone/>
            </a:pPr>
            <a:endParaRPr lang="en-US" sz="4400" dirty="0">
              <a:latin typeface="Tekton Pro Cond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BELUM PERNAH MELAPORKAN HARTA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889" t="22817" r="11111"/>
          <a:stretch>
            <a:fillRect/>
          </a:stretch>
        </p:blipFill>
        <p:spPr bwMode="auto">
          <a:xfrm>
            <a:off x="0" y="1676400"/>
            <a:ext cx="853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KOLOM ISIAN TANAH/BANGUNAN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22" t="17605" r="12037" b="-999"/>
          <a:stretch>
            <a:fillRect/>
          </a:stretch>
        </p:blipFill>
        <p:spPr bwMode="auto">
          <a:xfrm>
            <a:off x="0" y="1524000"/>
            <a:ext cx="9144000" cy="509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HASIL INPUT DATA TANAH/BANGUNAN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296" t="22817" r="12037" b="5950"/>
          <a:stretch>
            <a:fillRect/>
          </a:stretch>
        </p:blipFill>
        <p:spPr bwMode="auto">
          <a:xfrm>
            <a:off x="228600" y="17526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Transpotasi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741" t="15868" r="11111"/>
          <a:stretch>
            <a:fillRect/>
          </a:stretch>
        </p:blipFill>
        <p:spPr bwMode="auto">
          <a:xfrm>
            <a:off x="0" y="1600200"/>
            <a:ext cx="883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Isian</a:t>
            </a:r>
            <a:r>
              <a:rPr lang="en-US" dirty="0"/>
              <a:t> data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transpotasi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296" t="24555" r="11111"/>
          <a:stretch>
            <a:fillRect/>
          </a:stretch>
        </p:blipFill>
        <p:spPr bwMode="auto">
          <a:xfrm>
            <a:off x="0" y="1447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Hasil</a:t>
            </a:r>
            <a:r>
              <a:rPr lang="en-US" dirty="0"/>
              <a:t> Input Data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Transpotasi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667" t="31504" r="13889" b="5950"/>
          <a:stretch>
            <a:fillRect/>
          </a:stretch>
        </p:blipFill>
        <p:spPr bwMode="auto">
          <a:xfrm>
            <a:off x="2286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tencil" pitchFamily="82" charset="0"/>
              </a:rPr>
              <a:t>Tahapan</a:t>
            </a:r>
            <a:r>
              <a:rPr lang="en-US" dirty="0">
                <a:latin typeface="Stencil" pitchFamily="82" charset="0"/>
              </a:rPr>
              <a:t>  E-LHKPN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502919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ekton Pro Cond" pitchFamily="34" charset="0"/>
              </a:rPr>
              <a:t>E- REGISTRATION (</a:t>
            </a:r>
            <a:r>
              <a:rPr lang="en-US" sz="5400" dirty="0" err="1">
                <a:latin typeface="Tekton Pro Cond" pitchFamily="34" charset="0"/>
              </a:rPr>
              <a:t>pendaftaran</a:t>
            </a:r>
            <a:r>
              <a:rPr lang="en-US" sz="5400" dirty="0">
                <a:latin typeface="Tekton Pro Cond" pitchFamily="34" charset="0"/>
              </a:rPr>
              <a:t>)</a:t>
            </a:r>
          </a:p>
          <a:p>
            <a:r>
              <a:rPr lang="en-US" sz="5400" dirty="0">
                <a:latin typeface="Tekton Pro Cond" pitchFamily="34" charset="0"/>
              </a:rPr>
              <a:t>E- FILING (</a:t>
            </a:r>
            <a:r>
              <a:rPr lang="en-US" sz="5400" dirty="0" err="1">
                <a:latin typeface="Tekton Pro Cond" pitchFamily="34" charset="0"/>
              </a:rPr>
              <a:t>pengisian</a:t>
            </a:r>
            <a:r>
              <a:rPr lang="en-US" sz="5400" dirty="0">
                <a:latin typeface="Tekton Pro Cond" pitchFamily="34" charset="0"/>
              </a:rPr>
              <a:t>)</a:t>
            </a:r>
          </a:p>
          <a:p>
            <a:r>
              <a:rPr lang="en-US" sz="5400" dirty="0">
                <a:latin typeface="Tekton Pro Cond" pitchFamily="34" charset="0"/>
              </a:rPr>
              <a:t>E- ANNOUNCEMENT (</a:t>
            </a:r>
            <a:r>
              <a:rPr lang="en-US" sz="5400" dirty="0" err="1">
                <a:latin typeface="Tekton Pro Cond" pitchFamily="34" charset="0"/>
              </a:rPr>
              <a:t>pengumuman</a:t>
            </a:r>
            <a:r>
              <a:rPr lang="en-US" sz="5400" dirty="0">
                <a:latin typeface="Tekton Pro Cond" pitchFamily="34" charset="0"/>
              </a:rPr>
              <a:t>)</a:t>
            </a:r>
          </a:p>
          <a:p>
            <a:pPr>
              <a:buNone/>
            </a:pPr>
            <a:endParaRPr lang="en-US" sz="5400" dirty="0">
              <a:latin typeface="Tekton Pro Cond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SURAT BERHARGA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926" t="21080" r="17593" b="738"/>
          <a:stretch>
            <a:fillRect/>
          </a:stretch>
        </p:blipFill>
        <p:spPr bwMode="auto">
          <a:xfrm>
            <a:off x="228600" y="1524000"/>
            <a:ext cx="8458200" cy="48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Usul</a:t>
            </a:r>
            <a:r>
              <a:rPr lang="en-US" dirty="0"/>
              <a:t> </a:t>
            </a:r>
            <a:r>
              <a:rPr lang="en-US" dirty="0" err="1"/>
              <a:t>Warisan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926" t="24554" r="17593" b="4213"/>
          <a:stretch>
            <a:fillRect/>
          </a:stretch>
        </p:blipFill>
        <p:spPr bwMode="auto">
          <a:xfrm>
            <a:off x="550127" y="1600200"/>
            <a:ext cx="813667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KAS / SETARA KAS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HASIL INPUT DATA KAS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370" t="29767" r="15741"/>
          <a:stretch>
            <a:fillRect/>
          </a:stretch>
        </p:blipFill>
        <p:spPr bwMode="auto">
          <a:xfrm>
            <a:off x="304800" y="1752600"/>
            <a:ext cx="8686800" cy="452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HARTA LAINYA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148" t="38454" r="15741" b="2475"/>
          <a:stretch>
            <a:fillRect/>
          </a:stretch>
        </p:blipFill>
        <p:spPr bwMode="auto">
          <a:xfrm>
            <a:off x="0" y="1524000"/>
            <a:ext cx="91440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HUTANG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519" t="15868" r="20370"/>
          <a:stretch>
            <a:fillRect/>
          </a:stretch>
        </p:blipFill>
        <p:spPr bwMode="auto">
          <a:xfrm>
            <a:off x="0" y="15240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HASIL INPUT HUTANG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8288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PENERIMAAN PEKERJAAN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8763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PENERIMAAN PEKERJAAN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877232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PENERIMAAN DARI USAHA</a:t>
            </a: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02707"/>
            <a:ext cx="8229600" cy="397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FORMULIR PERMOHONAN AKTIVASI PENGGUNAAN APLIKASI e-FILING LHKPN *)</a:t>
            </a:r>
            <a:br>
              <a:rPr lang="en-US" sz="2800" dirty="0"/>
            </a:br>
            <a:r>
              <a:rPr lang="en-US" sz="2800" dirty="0"/>
              <a:t> (</a:t>
            </a:r>
            <a:r>
              <a:rPr lang="en-US" sz="2800" dirty="0" err="1"/>
              <a:t>Diisi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Penyelenggara</a:t>
            </a:r>
            <a:r>
              <a:rPr lang="en-US" sz="2800" dirty="0"/>
              <a:t> Negara)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333" t="8571" r="19167"/>
          <a:stretch>
            <a:fillRect/>
          </a:stretch>
        </p:blipFill>
        <p:spPr bwMode="auto">
          <a:xfrm>
            <a:off x="0" y="1524001"/>
            <a:ext cx="91440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18647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PENERIMAAN LAINYA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PENGELUARAN RUTIN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02707"/>
            <a:ext cx="8229600" cy="397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PENGELUARAN HARTA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PENGELUARAN LAINNYA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LAMPIRAN PENJUALAN / PELEPASAN HARTA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8915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PENERIMAAN HARTA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LAMPIRAN FASILITAS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 DATA LAMPIRAN FASILITAS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HARTA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05720"/>
            <a:ext cx="8229600" cy="39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IKHTISAR HARTA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444" t="33151" r="20370" b="16465"/>
          <a:stretch>
            <a:fillRect/>
          </a:stretch>
        </p:blipFill>
        <p:spPr bwMode="auto">
          <a:xfrm>
            <a:off x="0" y="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1889" t="8242" r="24817"/>
          <a:stretch>
            <a:fillRect/>
          </a:stretch>
        </p:blipFill>
        <p:spPr bwMode="auto">
          <a:xfrm>
            <a:off x="0" y="28956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0315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SURAT KUASA MENGUMUMKAN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CETAK SURAT KUASA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KODE  TOKEN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0" t="26292" r="11111"/>
          <a:stretch>
            <a:fillRect/>
          </a:stretch>
        </p:blipFill>
        <p:spPr bwMode="auto">
          <a:xfrm>
            <a:off x="0" y="1501895"/>
            <a:ext cx="8991600" cy="535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PELAPORAN HARTA BERIKUTNYA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22" t="15868" r="9259"/>
          <a:stretch>
            <a:fillRect/>
          </a:stretch>
        </p:blipFill>
        <p:spPr bwMode="auto">
          <a:xfrm>
            <a:off x="381000" y="1676400"/>
            <a:ext cx="830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75191"/>
            <a:ext cx="87630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/>
              <a:t>	UNTUK PENGISIAN E-FILING SELANJUTNYA, SAMA DENGAN SUB BAB SEBELUMNYA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593" t="10565" r="18518" b="6041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 - ANNOUNCEMENT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VERIFIKASI ADMINISTRASI DAN PENGUMUMAN LHKPN OLEH KPK</a:t>
            </a:r>
          </a:p>
          <a:p>
            <a:r>
              <a:rPr lang="en-US" sz="4400" dirty="0"/>
              <a:t>DIGUNAKAN OLEH PUBLIK UNTUK MENGAKSES LHKPN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648200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</a:rPr>
              <a:t>SEKIAN DAN TERIMA KASIH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72200"/>
            <a:ext cx="8229600" cy="2286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 FILING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296" t="15868" r="10185" b="23324"/>
          <a:stretch>
            <a:fillRect/>
          </a:stretch>
        </p:blipFill>
        <p:spPr bwMode="auto">
          <a:xfrm>
            <a:off x="100149" y="1600200"/>
            <a:ext cx="86998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5"/>
            <a:ext cx="8568952" cy="47114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1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9" y="692696"/>
            <a:ext cx="8821381" cy="46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0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47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514</TotalTime>
  <Words>165</Words>
  <Application>Microsoft Office PowerPoint</Application>
  <PresentationFormat>On-screen Show (4:3)</PresentationFormat>
  <Paragraphs>58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Adobe Fan Heiti Std B</vt:lpstr>
      <vt:lpstr>Anagram NF</vt:lpstr>
      <vt:lpstr>Arial</vt:lpstr>
      <vt:lpstr>Corbel</vt:lpstr>
      <vt:lpstr>Stencil</vt:lpstr>
      <vt:lpstr>Tekton Pro Cond</vt:lpstr>
      <vt:lpstr>Wingdings</vt:lpstr>
      <vt:lpstr>Wingdings 2</vt:lpstr>
      <vt:lpstr>Wingdings 3</vt:lpstr>
      <vt:lpstr>Module</vt:lpstr>
      <vt:lpstr>SOSIALISASI    E LHKPN INSPEKTORAT PROVINSI  JAWA TNGAH</vt:lpstr>
      <vt:lpstr>E- LHKPN</vt:lpstr>
      <vt:lpstr>Tahapan  E-LHKPN</vt:lpstr>
      <vt:lpstr>FORMULIR PERMOHONAN AKTIVASI PENGGUNAAN APLIKASI e-FILING LHKPN *)  (Diisi oleh Penyelenggara Negara)</vt:lpstr>
      <vt:lpstr>PowerPoint Presentation</vt:lpstr>
      <vt:lpstr>E- FILING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PRIBADI</vt:lpstr>
      <vt:lpstr>JABATAN</vt:lpstr>
      <vt:lpstr>Apabila ada perubahan / penambahan jabatan,klik tombol</vt:lpstr>
      <vt:lpstr>Tentukan jabatan utama</vt:lpstr>
      <vt:lpstr>DATA KELUARGA</vt:lpstr>
      <vt:lpstr>DATA KELUARGA</vt:lpstr>
      <vt:lpstr>PENGISIAN HARTA</vt:lpstr>
      <vt:lpstr>BELUM PERNAH MELAPORKAN HARTA</vt:lpstr>
      <vt:lpstr>KOLOM ISIAN TANAH/BANGUNAN</vt:lpstr>
      <vt:lpstr>HASIL INPUT DATA TANAH/BANGUNAN</vt:lpstr>
      <vt:lpstr>Alat Transpotasi</vt:lpstr>
      <vt:lpstr>Isian data alat transpotasi</vt:lpstr>
      <vt:lpstr>Hasil Input Data Alat Transpotasi</vt:lpstr>
      <vt:lpstr>SURAT BERHARGA</vt:lpstr>
      <vt:lpstr>Asal Usul Warisan</vt:lpstr>
      <vt:lpstr>KAS / SETARA KAS</vt:lpstr>
      <vt:lpstr>HASIL INPUT DATA KAS</vt:lpstr>
      <vt:lpstr>HARTA LAINYA</vt:lpstr>
      <vt:lpstr>HUTANG</vt:lpstr>
      <vt:lpstr>HASIL INPUT HUTANG</vt:lpstr>
      <vt:lpstr>PENERIMAAN PEKERJAAN</vt:lpstr>
      <vt:lpstr>PENERIMAAN PEKERJAAN</vt:lpstr>
      <vt:lpstr>PENERIMAAN DARI USAHA</vt:lpstr>
      <vt:lpstr>PENERIMAAN LAINYA</vt:lpstr>
      <vt:lpstr>PENGELUARAN RUTIN</vt:lpstr>
      <vt:lpstr>PENGELUARAN HARTA</vt:lpstr>
      <vt:lpstr>PENGELUARAN LAINNYA</vt:lpstr>
      <vt:lpstr>LAMPIRAN PENJUALAN / PELEPASAN HARTA</vt:lpstr>
      <vt:lpstr>PENERIMAAN HARTA</vt:lpstr>
      <vt:lpstr>LAMPIRAN FASILITAS</vt:lpstr>
      <vt:lpstr>FORM DATA LAMPIRAN FASILITAS</vt:lpstr>
      <vt:lpstr>REVIEW HARTA</vt:lpstr>
      <vt:lpstr>IKHTISAR HARTA</vt:lpstr>
      <vt:lpstr>SURAT KUASA MENGUMUMKAN</vt:lpstr>
      <vt:lpstr>CETAK SURAT KUASA</vt:lpstr>
      <vt:lpstr>KODE  TOKEN</vt:lpstr>
      <vt:lpstr>PELAPORAN HARTA BERIKUTNYA</vt:lpstr>
      <vt:lpstr>PowerPoint Presentation</vt:lpstr>
      <vt:lpstr>PowerPoint Presentation</vt:lpstr>
      <vt:lpstr>E - ANNOUNCEMENT</vt:lpstr>
      <vt:lpstr>SEKIAN DAN 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SOSIALISASI    E-LHKPN INSPEKTORAT PROVINSI JAWA TENGAH</dc:title>
  <dc:creator>suyadi</dc:creator>
  <cp:lastModifiedBy>kukuh rachman</cp:lastModifiedBy>
  <cp:revision>38</cp:revision>
  <dcterms:created xsi:type="dcterms:W3CDTF">2017-07-25T02:11:37Z</dcterms:created>
  <dcterms:modified xsi:type="dcterms:W3CDTF">2018-01-25T01:47:36Z</dcterms:modified>
</cp:coreProperties>
</file>