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7" r:id="rId1"/>
  </p:sldMasterIdLst>
  <p:notesMasterIdLst>
    <p:notesMasterId r:id="rId40"/>
  </p:notesMasterIdLst>
  <p:handoutMasterIdLst>
    <p:handoutMasterId r:id="rId41"/>
  </p:handoutMasterIdLst>
  <p:sldIdLst>
    <p:sldId id="474" r:id="rId2"/>
    <p:sldId id="486" r:id="rId3"/>
    <p:sldId id="502" r:id="rId4"/>
    <p:sldId id="503" r:id="rId5"/>
    <p:sldId id="536" r:id="rId6"/>
    <p:sldId id="570" r:id="rId7"/>
    <p:sldId id="477" r:id="rId8"/>
    <p:sldId id="478" r:id="rId9"/>
    <p:sldId id="540" r:id="rId10"/>
    <p:sldId id="534" r:id="rId11"/>
    <p:sldId id="546" r:id="rId12"/>
    <p:sldId id="543" r:id="rId13"/>
    <p:sldId id="545" r:id="rId14"/>
    <p:sldId id="297" r:id="rId15"/>
    <p:sldId id="571" r:id="rId16"/>
    <p:sldId id="373" r:id="rId17"/>
    <p:sldId id="468" r:id="rId18"/>
    <p:sldId id="470" r:id="rId19"/>
    <p:sldId id="471" r:id="rId20"/>
    <p:sldId id="472" r:id="rId21"/>
    <p:sldId id="473" r:id="rId22"/>
    <p:sldId id="261" r:id="rId23"/>
    <p:sldId id="511" r:id="rId24"/>
    <p:sldId id="507" r:id="rId25"/>
    <p:sldId id="512" r:id="rId26"/>
    <p:sldId id="509" r:id="rId27"/>
    <p:sldId id="530" r:id="rId28"/>
    <p:sldId id="313" r:id="rId29"/>
    <p:sldId id="314" r:id="rId30"/>
    <p:sldId id="315" r:id="rId31"/>
    <p:sldId id="519" r:id="rId32"/>
    <p:sldId id="520" r:id="rId33"/>
    <p:sldId id="513" r:id="rId34"/>
    <p:sldId id="493" r:id="rId35"/>
    <p:sldId id="494" r:id="rId36"/>
    <p:sldId id="547" r:id="rId37"/>
    <p:sldId id="565" r:id="rId38"/>
    <p:sldId id="496" r:id="rId39"/>
  </p:sldIdLst>
  <p:sldSz cx="9144000" cy="6858000" type="screen4x3"/>
  <p:notesSz cx="6858000" cy="994568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4660"/>
  </p:normalViewPr>
  <p:slideViewPr>
    <p:cSldViewPr>
      <p:cViewPr varScale="1">
        <p:scale>
          <a:sx n="69" d="100"/>
          <a:sy n="69" d="100"/>
        </p:scale>
        <p:origin x="74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45CAC-950C-4304-BEB6-3AB410997714}"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en-US"/>
        </a:p>
      </dgm:t>
    </dgm:pt>
    <dgm:pt modelId="{678ECAB5-067D-400B-8FF1-729E0DCC8560}">
      <dgm:prSet custT="1"/>
      <dgm:spPr/>
      <dgm:t>
        <a:bodyPr/>
        <a:lstStyle/>
        <a:p>
          <a:pPr marL="355600" indent="-355600" algn="just" rtl="0">
            <a:tabLst>
              <a:tab pos="354013" algn="l"/>
            </a:tabLst>
          </a:pPr>
          <a:r>
            <a:rPr lang="en-US" sz="1850" dirty="0">
              <a:solidFill>
                <a:schemeClr val="tx1"/>
              </a:solidFill>
              <a:latin typeface="HGGothicM"/>
            </a:rPr>
            <a:t>1.  </a:t>
          </a:r>
          <a:r>
            <a:rPr lang="en-US" sz="1850" dirty="0">
              <a:solidFill>
                <a:schemeClr val="tx1"/>
              </a:solidFill>
              <a:latin typeface="Arial Narrow" pitchFamily="34" charset="0"/>
            </a:rPr>
            <a:t>	</a:t>
          </a:r>
          <a:r>
            <a:rPr lang="en-US" sz="1850" b="1" dirty="0">
              <a:solidFill>
                <a:schemeClr val="tx1"/>
              </a:solidFill>
              <a:latin typeface="Arial Narrow" pitchFamily="34" charset="0"/>
            </a:rPr>
            <a:t>Lalu Lintas dan </a:t>
          </a:r>
          <a:r>
            <a:rPr lang="en-US" sz="1850" b="1" dirty="0" err="1">
              <a:solidFill>
                <a:schemeClr val="tx1"/>
              </a:solidFill>
              <a:latin typeface="Arial Narrow" pitchFamily="34" charset="0"/>
            </a:rPr>
            <a:t>Angkutan</a:t>
          </a:r>
          <a:r>
            <a:rPr lang="en-US" sz="1850" b="1" dirty="0">
              <a:solidFill>
                <a:schemeClr val="tx1"/>
              </a:solidFill>
              <a:latin typeface="Arial Narrow" pitchFamily="34" charset="0"/>
            </a:rPr>
            <a:t> Jalan </a:t>
          </a:r>
          <a:r>
            <a:rPr lang="en-US" sz="1850" dirty="0">
              <a:solidFill>
                <a:schemeClr val="tx1"/>
              </a:solidFill>
              <a:latin typeface="Arial Narrow" pitchFamily="34" charset="0"/>
              <a:sym typeface="Wingdings" pitchFamily="2" charset="2"/>
            </a:rPr>
            <a:t>--&gt; </a:t>
          </a:r>
          <a:r>
            <a:rPr lang="en-US" sz="1850" dirty="0" err="1">
              <a:solidFill>
                <a:schemeClr val="tx1"/>
              </a:solidFill>
              <a:latin typeface="Arial Narrow" pitchFamily="34" charset="0"/>
            </a:rPr>
            <a:t>satu</a:t>
          </a:r>
          <a:r>
            <a:rPr lang="en-US" sz="1850" dirty="0">
              <a:solidFill>
                <a:schemeClr val="tx1"/>
              </a:solidFill>
              <a:latin typeface="Arial Narrow" pitchFamily="34" charset="0"/>
            </a:rPr>
            <a:t> </a:t>
          </a:r>
          <a:r>
            <a:rPr lang="en-US" sz="1850" dirty="0" err="1">
              <a:solidFill>
                <a:schemeClr val="tx1"/>
              </a:solidFill>
              <a:latin typeface="Arial Narrow" pitchFamily="34" charset="0"/>
            </a:rPr>
            <a:t>kesatuan</a:t>
          </a:r>
          <a:r>
            <a:rPr lang="en-US" sz="1850" dirty="0">
              <a:solidFill>
                <a:schemeClr val="tx1"/>
              </a:solidFill>
              <a:latin typeface="Arial Narrow" pitchFamily="34" charset="0"/>
            </a:rPr>
            <a:t> </a:t>
          </a:r>
          <a:r>
            <a:rPr lang="en-US" sz="1850" dirty="0" err="1">
              <a:solidFill>
                <a:schemeClr val="tx1"/>
              </a:solidFill>
              <a:latin typeface="Arial Narrow" pitchFamily="34" charset="0"/>
            </a:rPr>
            <a:t>sistem</a:t>
          </a:r>
          <a:r>
            <a:rPr lang="en-US" sz="1850" dirty="0">
              <a:solidFill>
                <a:schemeClr val="tx1"/>
              </a:solidFill>
              <a:latin typeface="Arial Narrow" pitchFamily="34" charset="0"/>
            </a:rPr>
            <a:t> yang </a:t>
          </a:r>
          <a:r>
            <a:rPr lang="en-US" sz="1850" dirty="0" err="1">
              <a:solidFill>
                <a:schemeClr val="tx1"/>
              </a:solidFill>
              <a:latin typeface="Arial Narrow" pitchFamily="34" charset="0"/>
            </a:rPr>
            <a:t>terdiri</a:t>
          </a:r>
          <a:r>
            <a:rPr lang="en-US" sz="1850" dirty="0">
              <a:solidFill>
                <a:schemeClr val="tx1"/>
              </a:solidFill>
              <a:latin typeface="Arial Narrow" pitchFamily="34" charset="0"/>
            </a:rPr>
            <a:t> </a:t>
          </a:r>
          <a:r>
            <a:rPr lang="en-US" sz="1850" dirty="0" err="1">
              <a:solidFill>
                <a:schemeClr val="tx1"/>
              </a:solidFill>
              <a:latin typeface="Arial Narrow" pitchFamily="34" charset="0"/>
            </a:rPr>
            <a:t>atas</a:t>
          </a:r>
          <a:r>
            <a:rPr lang="en-US" sz="1850" dirty="0">
              <a:solidFill>
                <a:schemeClr val="tx1"/>
              </a:solidFill>
              <a:latin typeface="Arial Narrow" pitchFamily="34" charset="0"/>
            </a:rPr>
            <a:t> Lalu </a:t>
          </a:r>
          <a:r>
            <a:rPr lang="en-US" sz="1850" dirty="0" err="1">
              <a:solidFill>
                <a:schemeClr val="tx1"/>
              </a:solidFill>
              <a:latin typeface="Arial Narrow" pitchFamily="34" charset="0"/>
            </a:rPr>
            <a:t>Lintas,Angkutan</a:t>
          </a:r>
          <a:r>
            <a:rPr lang="en-US" sz="1850" dirty="0">
              <a:solidFill>
                <a:schemeClr val="tx1"/>
              </a:solidFill>
              <a:latin typeface="Arial Narrow" pitchFamily="34" charset="0"/>
            </a:rPr>
            <a:t> Jalan, </a:t>
          </a:r>
          <a:r>
            <a:rPr lang="fi-FI" sz="1850" dirty="0">
              <a:solidFill>
                <a:schemeClr val="tx1"/>
              </a:solidFill>
              <a:latin typeface="Arial Narrow" pitchFamily="34" charset="0"/>
            </a:rPr>
            <a:t>Jaringan Lalu Lintas dan Angkutan Jalan,</a:t>
          </a:r>
          <a:r>
            <a:rPr lang="id-ID" sz="1850" dirty="0">
              <a:solidFill>
                <a:schemeClr val="tx1"/>
              </a:solidFill>
              <a:latin typeface="Arial Narrow" pitchFamily="34" charset="0"/>
            </a:rPr>
            <a:t> </a:t>
          </a:r>
          <a:r>
            <a:rPr lang="fi-FI" sz="1850" dirty="0">
              <a:solidFill>
                <a:schemeClr val="tx1"/>
              </a:solidFill>
              <a:latin typeface="Arial Narrow" pitchFamily="34" charset="0"/>
            </a:rPr>
            <a:t>Prasarana Lalu Lintas dan Angkutan Jalan, Kendaraan, Pengemudi,</a:t>
          </a:r>
          <a:r>
            <a:rPr lang="id-ID" sz="1850" dirty="0">
              <a:solidFill>
                <a:schemeClr val="tx1"/>
              </a:solidFill>
              <a:latin typeface="Arial Narrow" pitchFamily="34" charset="0"/>
            </a:rPr>
            <a:t> </a:t>
          </a:r>
          <a:r>
            <a:rPr lang="fi-FI" sz="1850" dirty="0">
              <a:solidFill>
                <a:schemeClr val="tx1"/>
              </a:solidFill>
              <a:latin typeface="Arial Narrow" pitchFamily="34" charset="0"/>
            </a:rPr>
            <a:t>Pengguna Jalan, serta pengelolaannya</a:t>
          </a:r>
          <a:endParaRPr lang="en-US" sz="1850" dirty="0">
            <a:solidFill>
              <a:schemeClr val="tx1"/>
            </a:solidFill>
            <a:latin typeface="Arial Narrow" pitchFamily="34" charset="0"/>
          </a:endParaRPr>
        </a:p>
      </dgm:t>
    </dgm:pt>
    <dgm:pt modelId="{A5AC95AB-83CD-4B42-9E2C-ACAE4EA7BDD2}" type="parTrans" cxnId="{0330FC87-4331-456B-AE8D-A2C7467A3690}">
      <dgm:prSet/>
      <dgm:spPr/>
      <dgm:t>
        <a:bodyPr/>
        <a:lstStyle/>
        <a:p>
          <a:endParaRPr lang="en-US" sz="1850">
            <a:solidFill>
              <a:schemeClr val="tx1"/>
            </a:solidFill>
          </a:endParaRPr>
        </a:p>
      </dgm:t>
    </dgm:pt>
    <dgm:pt modelId="{39F2311D-1011-40D0-9136-5C4C140EF3A8}" type="sibTrans" cxnId="{0330FC87-4331-456B-AE8D-A2C7467A3690}">
      <dgm:prSet/>
      <dgm:spPr/>
      <dgm:t>
        <a:bodyPr/>
        <a:lstStyle/>
        <a:p>
          <a:endParaRPr lang="en-US" sz="1850">
            <a:solidFill>
              <a:schemeClr val="tx1"/>
            </a:solidFill>
          </a:endParaRPr>
        </a:p>
      </dgm:t>
    </dgm:pt>
    <dgm:pt modelId="{7F6E41BB-219E-49E8-93AD-C7B5A76FE37E}">
      <dgm:prSet custT="1"/>
      <dgm:spPr/>
      <dgm:t>
        <a:bodyPr/>
        <a:lstStyle/>
        <a:p>
          <a:pPr marL="342900" indent="-342900" algn="l" rtl="0">
            <a:tabLst>
              <a:tab pos="354013" algn="l"/>
            </a:tabLst>
          </a:pPr>
          <a:r>
            <a:rPr lang="en-US" sz="1850" dirty="0">
              <a:solidFill>
                <a:schemeClr val="tx1"/>
              </a:solidFill>
            </a:rPr>
            <a:t>2. 	</a:t>
          </a:r>
          <a:r>
            <a:rPr lang="en-US" sz="1850" b="1" dirty="0" err="1">
              <a:solidFill>
                <a:schemeClr val="tx1"/>
              </a:solidFill>
              <a:latin typeface="Arial Narrow" pitchFamily="34" charset="0"/>
            </a:rPr>
            <a:t>Kendaraan</a:t>
          </a:r>
          <a:r>
            <a:rPr lang="en-US" sz="1850" b="1" dirty="0">
              <a:solidFill>
                <a:schemeClr val="tx1"/>
              </a:solidFill>
              <a:latin typeface="Arial Narrow" pitchFamily="34" charset="0"/>
            </a:rPr>
            <a:t> </a:t>
          </a:r>
          <a:r>
            <a:rPr lang="en-US" sz="1850" b="1" dirty="0" err="1">
              <a:solidFill>
                <a:schemeClr val="tx1"/>
              </a:solidFill>
              <a:latin typeface="Arial Narrow" pitchFamily="34" charset="0"/>
            </a:rPr>
            <a:t>Bermotor</a:t>
          </a:r>
          <a:r>
            <a:rPr lang="en-US" sz="1850" b="1" dirty="0">
              <a:solidFill>
                <a:schemeClr val="tx1"/>
              </a:solidFill>
              <a:latin typeface="Arial Narrow" pitchFamily="34" charset="0"/>
            </a:rPr>
            <a:t> </a:t>
          </a:r>
          <a:r>
            <a:rPr lang="en-US" sz="1850" dirty="0">
              <a:solidFill>
                <a:schemeClr val="tx1"/>
              </a:solidFill>
              <a:latin typeface="Arial Narrow" pitchFamily="34" charset="0"/>
              <a:sym typeface="Wingdings" pitchFamily="2" charset="2"/>
            </a:rPr>
            <a:t>--&gt; </a:t>
          </a:r>
          <a:r>
            <a:rPr lang="en-US" sz="1850" dirty="0" err="1">
              <a:solidFill>
                <a:schemeClr val="tx1"/>
              </a:solidFill>
              <a:latin typeface="Arial Narrow" pitchFamily="34" charset="0"/>
            </a:rPr>
            <a:t>setiap</a:t>
          </a:r>
          <a:r>
            <a:rPr lang="en-US" sz="1850" dirty="0">
              <a:solidFill>
                <a:schemeClr val="tx1"/>
              </a:solidFill>
              <a:latin typeface="Arial Narrow" pitchFamily="34" charset="0"/>
            </a:rPr>
            <a:t> </a:t>
          </a:r>
          <a:r>
            <a:rPr lang="en-US" sz="1850" dirty="0" err="1">
              <a:solidFill>
                <a:schemeClr val="tx1"/>
              </a:solidFill>
              <a:latin typeface="Arial Narrow" pitchFamily="34" charset="0"/>
            </a:rPr>
            <a:t>Kendaraan</a:t>
          </a:r>
          <a:r>
            <a:rPr lang="en-US" sz="1850" dirty="0">
              <a:solidFill>
                <a:schemeClr val="tx1"/>
              </a:solidFill>
              <a:latin typeface="Arial Narrow" pitchFamily="34" charset="0"/>
            </a:rPr>
            <a:t> yang </a:t>
          </a:r>
          <a:r>
            <a:rPr lang="en-US" sz="1850" dirty="0" err="1">
              <a:solidFill>
                <a:schemeClr val="tx1"/>
              </a:solidFill>
              <a:latin typeface="Arial Narrow" pitchFamily="34" charset="0"/>
            </a:rPr>
            <a:t>digerakan</a:t>
          </a:r>
          <a:r>
            <a:rPr lang="en-US" sz="1850" dirty="0">
              <a:solidFill>
                <a:schemeClr val="tx1"/>
              </a:solidFill>
              <a:latin typeface="Arial Narrow" pitchFamily="34" charset="0"/>
            </a:rPr>
            <a:t> </a:t>
          </a:r>
          <a:r>
            <a:rPr lang="en-US" sz="1850" dirty="0" err="1">
              <a:solidFill>
                <a:schemeClr val="tx1"/>
              </a:solidFill>
              <a:latin typeface="Arial Narrow" pitchFamily="34" charset="0"/>
            </a:rPr>
            <a:t>oleh</a:t>
          </a:r>
          <a:r>
            <a:rPr lang="en-US" sz="1850" dirty="0">
              <a:solidFill>
                <a:schemeClr val="tx1"/>
              </a:solidFill>
              <a:latin typeface="Arial Narrow" pitchFamily="34" charset="0"/>
            </a:rPr>
            <a:t> </a:t>
          </a:r>
          <a:r>
            <a:rPr lang="en-US" sz="1850" dirty="0" err="1">
              <a:solidFill>
                <a:schemeClr val="tx1"/>
              </a:solidFill>
              <a:latin typeface="Arial Narrow" pitchFamily="34" charset="0"/>
            </a:rPr>
            <a:t>peralatan</a:t>
          </a:r>
          <a:r>
            <a:rPr lang="en-US" sz="1850" dirty="0">
              <a:solidFill>
                <a:schemeClr val="tx1"/>
              </a:solidFill>
              <a:latin typeface="Arial Narrow" pitchFamily="34" charset="0"/>
            </a:rPr>
            <a:t> </a:t>
          </a:r>
          <a:r>
            <a:rPr lang="en-US" sz="1850" dirty="0" err="1">
              <a:solidFill>
                <a:schemeClr val="tx1"/>
              </a:solidFill>
              <a:latin typeface="Arial Narrow" pitchFamily="34" charset="0"/>
            </a:rPr>
            <a:t>mekanik</a:t>
          </a:r>
          <a:r>
            <a:rPr lang="en-US" sz="1850" dirty="0">
              <a:solidFill>
                <a:schemeClr val="tx1"/>
              </a:solidFill>
              <a:latin typeface="Arial Narrow" pitchFamily="34" charset="0"/>
            </a:rPr>
            <a:t> </a:t>
          </a:r>
          <a:r>
            <a:rPr lang="en-US" sz="1850" dirty="0" err="1">
              <a:solidFill>
                <a:schemeClr val="tx1"/>
              </a:solidFill>
              <a:latin typeface="Arial Narrow" pitchFamily="34" charset="0"/>
            </a:rPr>
            <a:t>berupa</a:t>
          </a:r>
          <a:r>
            <a:rPr lang="en-US" sz="1850" dirty="0">
              <a:solidFill>
                <a:schemeClr val="tx1"/>
              </a:solidFill>
              <a:latin typeface="Arial Narrow" pitchFamily="34" charset="0"/>
            </a:rPr>
            <a:t> </a:t>
          </a:r>
          <a:r>
            <a:rPr lang="en-US" sz="1850" dirty="0" err="1">
              <a:solidFill>
                <a:schemeClr val="tx1"/>
              </a:solidFill>
              <a:latin typeface="Arial Narrow" pitchFamily="34" charset="0"/>
            </a:rPr>
            <a:t>mesin</a:t>
          </a:r>
          <a:r>
            <a:rPr lang="en-US" sz="1850" dirty="0">
              <a:solidFill>
                <a:schemeClr val="tx1"/>
              </a:solidFill>
              <a:latin typeface="Arial Narrow" pitchFamily="34" charset="0"/>
            </a:rPr>
            <a:t> </a:t>
          </a:r>
          <a:r>
            <a:rPr lang="en-US" sz="1850" dirty="0" err="1">
              <a:solidFill>
                <a:schemeClr val="tx1"/>
              </a:solidFill>
              <a:latin typeface="Arial Narrow" pitchFamily="34" charset="0"/>
            </a:rPr>
            <a:t>selain</a:t>
          </a:r>
          <a:r>
            <a:rPr lang="en-US" sz="1850" dirty="0">
              <a:solidFill>
                <a:schemeClr val="tx1"/>
              </a:solidFill>
              <a:latin typeface="Arial Narrow" pitchFamily="34" charset="0"/>
            </a:rPr>
            <a:t> </a:t>
          </a:r>
          <a:r>
            <a:rPr lang="en-US" sz="1850" dirty="0" err="1">
              <a:solidFill>
                <a:schemeClr val="tx1"/>
              </a:solidFill>
              <a:latin typeface="Arial Narrow" pitchFamily="34" charset="0"/>
            </a:rPr>
            <a:t>yg</a:t>
          </a:r>
          <a:r>
            <a:rPr lang="en-US" sz="1850" dirty="0">
              <a:solidFill>
                <a:schemeClr val="tx1"/>
              </a:solidFill>
              <a:latin typeface="Arial Narrow" pitchFamily="34" charset="0"/>
            </a:rPr>
            <a:t> </a:t>
          </a:r>
          <a:r>
            <a:rPr lang="en-US" sz="1850" dirty="0" err="1">
              <a:solidFill>
                <a:schemeClr val="tx1"/>
              </a:solidFill>
              <a:latin typeface="Arial Narrow" pitchFamily="34" charset="0"/>
            </a:rPr>
            <a:t>berjalan</a:t>
          </a:r>
          <a:r>
            <a:rPr lang="en-US" sz="1850" dirty="0">
              <a:solidFill>
                <a:schemeClr val="tx1"/>
              </a:solidFill>
              <a:latin typeface="Arial Narrow" pitchFamily="34" charset="0"/>
            </a:rPr>
            <a:t> </a:t>
          </a:r>
          <a:r>
            <a:rPr lang="en-US" sz="1850" dirty="0" err="1">
              <a:solidFill>
                <a:schemeClr val="tx1"/>
              </a:solidFill>
              <a:latin typeface="Arial Narrow" pitchFamily="34" charset="0"/>
            </a:rPr>
            <a:t>di</a:t>
          </a:r>
          <a:r>
            <a:rPr lang="en-US" sz="1850" dirty="0">
              <a:solidFill>
                <a:schemeClr val="tx1"/>
              </a:solidFill>
              <a:latin typeface="Arial Narrow" pitchFamily="34" charset="0"/>
            </a:rPr>
            <a:t> </a:t>
          </a:r>
          <a:r>
            <a:rPr lang="en-US" sz="1850" dirty="0" err="1">
              <a:solidFill>
                <a:schemeClr val="tx1"/>
              </a:solidFill>
              <a:latin typeface="Arial Narrow" pitchFamily="34" charset="0"/>
            </a:rPr>
            <a:t>atas</a:t>
          </a:r>
          <a:r>
            <a:rPr lang="en-US" sz="1850" dirty="0">
              <a:solidFill>
                <a:schemeClr val="tx1"/>
              </a:solidFill>
              <a:latin typeface="Arial Narrow" pitchFamily="34" charset="0"/>
            </a:rPr>
            <a:t> </a:t>
          </a:r>
          <a:r>
            <a:rPr lang="en-US" sz="1850" dirty="0" err="1">
              <a:solidFill>
                <a:schemeClr val="tx1"/>
              </a:solidFill>
              <a:latin typeface="Arial Narrow" pitchFamily="34" charset="0"/>
            </a:rPr>
            <a:t>rel</a:t>
          </a:r>
          <a:endParaRPr lang="en-US" sz="1850" dirty="0">
            <a:solidFill>
              <a:schemeClr val="tx1"/>
            </a:solidFill>
            <a:latin typeface="Arial Narrow" pitchFamily="34" charset="0"/>
          </a:endParaRPr>
        </a:p>
      </dgm:t>
    </dgm:pt>
    <dgm:pt modelId="{F8E5DAB3-72C7-4296-ABDA-EC0A622491AD}" type="parTrans" cxnId="{433D765E-349E-4382-8E78-7D08D8944035}">
      <dgm:prSet/>
      <dgm:spPr/>
      <dgm:t>
        <a:bodyPr/>
        <a:lstStyle/>
        <a:p>
          <a:endParaRPr lang="en-US" sz="1850">
            <a:solidFill>
              <a:schemeClr val="tx1"/>
            </a:solidFill>
          </a:endParaRPr>
        </a:p>
      </dgm:t>
    </dgm:pt>
    <dgm:pt modelId="{DE3BDA7E-3909-4D2F-A2F2-D51FE2DCBDA6}" type="sibTrans" cxnId="{433D765E-349E-4382-8E78-7D08D8944035}">
      <dgm:prSet/>
      <dgm:spPr/>
      <dgm:t>
        <a:bodyPr/>
        <a:lstStyle/>
        <a:p>
          <a:endParaRPr lang="en-US" sz="1850">
            <a:solidFill>
              <a:schemeClr val="tx1"/>
            </a:solidFill>
          </a:endParaRPr>
        </a:p>
      </dgm:t>
    </dgm:pt>
    <dgm:pt modelId="{C8C35FAA-7E5D-4872-8148-7C76CD47DA38}">
      <dgm:prSet custT="1"/>
      <dgm:spPr/>
      <dgm:t>
        <a:bodyPr/>
        <a:lstStyle/>
        <a:p>
          <a:pPr marL="357188" indent="-357188" algn="l" rtl="0">
            <a:tabLst>
              <a:tab pos="354013" algn="l"/>
            </a:tabLst>
          </a:pPr>
          <a:r>
            <a:rPr lang="en-US" sz="1850" dirty="0">
              <a:solidFill>
                <a:schemeClr val="tx1"/>
              </a:solidFill>
            </a:rPr>
            <a:t>3. 	</a:t>
          </a:r>
          <a:r>
            <a:rPr lang="en-US" sz="1850" b="1" dirty="0" err="1">
              <a:solidFill>
                <a:schemeClr val="tx1"/>
              </a:solidFill>
              <a:latin typeface="Arial Narrow" pitchFamily="34" charset="0"/>
            </a:rPr>
            <a:t>Jalan</a:t>
          </a:r>
          <a:r>
            <a:rPr lang="en-US" sz="1850" dirty="0">
              <a:solidFill>
                <a:schemeClr val="tx1"/>
              </a:solidFill>
              <a:latin typeface="Arial Narrow" pitchFamily="34" charset="0"/>
              <a:sym typeface="Wingdings" pitchFamily="2" charset="2"/>
            </a:rPr>
            <a:t>--&gt; </a:t>
          </a:r>
          <a:r>
            <a:rPr lang="en-US" sz="1850" dirty="0" err="1">
              <a:solidFill>
                <a:schemeClr val="tx1"/>
              </a:solidFill>
              <a:latin typeface="Arial Narrow" pitchFamily="34" charset="0"/>
            </a:rPr>
            <a:t>seluruh</a:t>
          </a:r>
          <a:r>
            <a:rPr lang="en-US" sz="1850" dirty="0">
              <a:solidFill>
                <a:schemeClr val="tx1"/>
              </a:solidFill>
              <a:latin typeface="Arial Narrow" pitchFamily="34" charset="0"/>
            </a:rPr>
            <a:t> </a:t>
          </a:r>
          <a:r>
            <a:rPr lang="en-US" sz="1850" dirty="0" err="1">
              <a:solidFill>
                <a:schemeClr val="tx1"/>
              </a:solidFill>
              <a:latin typeface="Arial Narrow" pitchFamily="34" charset="0"/>
            </a:rPr>
            <a:t>bagian</a:t>
          </a:r>
          <a:r>
            <a:rPr lang="en-US" sz="1850" dirty="0">
              <a:solidFill>
                <a:schemeClr val="tx1"/>
              </a:solidFill>
              <a:latin typeface="Arial Narrow" pitchFamily="34" charset="0"/>
            </a:rPr>
            <a:t> </a:t>
          </a:r>
          <a:r>
            <a:rPr lang="en-US" sz="1850" dirty="0" err="1">
              <a:solidFill>
                <a:schemeClr val="tx1"/>
              </a:solidFill>
              <a:latin typeface="Arial Narrow" pitchFamily="34" charset="0"/>
            </a:rPr>
            <a:t>jalan</a:t>
          </a:r>
          <a:r>
            <a:rPr lang="en-US" sz="1850" dirty="0">
              <a:solidFill>
                <a:schemeClr val="tx1"/>
              </a:solidFill>
              <a:latin typeface="Arial Narrow" pitchFamily="34" charset="0"/>
            </a:rPr>
            <a:t>, </a:t>
          </a:r>
          <a:r>
            <a:rPr lang="en-US" sz="1850" dirty="0" err="1">
              <a:solidFill>
                <a:schemeClr val="tx1"/>
              </a:solidFill>
              <a:latin typeface="Arial Narrow" pitchFamily="34" charset="0"/>
            </a:rPr>
            <a:t>termasuk</a:t>
          </a:r>
          <a:r>
            <a:rPr lang="en-US" sz="1850" dirty="0">
              <a:solidFill>
                <a:schemeClr val="tx1"/>
              </a:solidFill>
              <a:latin typeface="Arial Narrow" pitchFamily="34" charset="0"/>
            </a:rPr>
            <a:t> </a:t>
          </a:r>
          <a:r>
            <a:rPr lang="en-US" sz="1850" dirty="0" err="1">
              <a:solidFill>
                <a:schemeClr val="tx1"/>
              </a:solidFill>
              <a:latin typeface="Arial Narrow" pitchFamily="34" charset="0"/>
            </a:rPr>
            <a:t>pelengkapan</a:t>
          </a:r>
          <a:r>
            <a:rPr lang="en-US" sz="1850" dirty="0">
              <a:solidFill>
                <a:schemeClr val="tx1"/>
              </a:solidFill>
              <a:latin typeface="Arial Narrow" pitchFamily="34" charset="0"/>
            </a:rPr>
            <a:t> </a:t>
          </a:r>
          <a:r>
            <a:rPr lang="en-US" sz="1850" dirty="0" err="1">
              <a:solidFill>
                <a:schemeClr val="tx1"/>
              </a:solidFill>
              <a:latin typeface="Arial Narrow" pitchFamily="34" charset="0"/>
            </a:rPr>
            <a:t>dan</a:t>
          </a:r>
          <a:r>
            <a:rPr lang="en-US" sz="1850" dirty="0">
              <a:solidFill>
                <a:schemeClr val="tx1"/>
              </a:solidFill>
              <a:latin typeface="Arial Narrow" pitchFamily="34" charset="0"/>
            </a:rPr>
            <a:t> </a:t>
          </a:r>
          <a:r>
            <a:rPr lang="en-US" sz="1850" dirty="0" err="1">
              <a:solidFill>
                <a:schemeClr val="tx1"/>
              </a:solidFill>
              <a:latin typeface="Arial Narrow" pitchFamily="34" charset="0"/>
            </a:rPr>
            <a:t>perlengkapannya</a:t>
          </a:r>
          <a:r>
            <a:rPr lang="en-US" sz="1850" dirty="0">
              <a:solidFill>
                <a:schemeClr val="tx1"/>
              </a:solidFill>
              <a:latin typeface="Arial Narrow" pitchFamily="34" charset="0"/>
            </a:rPr>
            <a:t> </a:t>
          </a:r>
          <a:r>
            <a:rPr lang="en-US" sz="1850" dirty="0" err="1">
              <a:solidFill>
                <a:schemeClr val="tx1"/>
              </a:solidFill>
              <a:latin typeface="Arial Narrow" pitchFamily="34" charset="0"/>
            </a:rPr>
            <a:t>yg</a:t>
          </a:r>
          <a:r>
            <a:rPr lang="en-US" sz="1850" dirty="0">
              <a:solidFill>
                <a:schemeClr val="tx1"/>
              </a:solidFill>
              <a:latin typeface="Arial Narrow" pitchFamily="34" charset="0"/>
            </a:rPr>
            <a:t> </a:t>
          </a:r>
          <a:r>
            <a:rPr lang="en-US" sz="1850" dirty="0" err="1">
              <a:solidFill>
                <a:schemeClr val="tx1"/>
              </a:solidFill>
              <a:latin typeface="Arial Narrow" pitchFamily="34" charset="0"/>
            </a:rPr>
            <a:t>diperuntukan</a:t>
          </a:r>
          <a:r>
            <a:rPr lang="en-US" sz="1850" dirty="0">
              <a:solidFill>
                <a:schemeClr val="tx1"/>
              </a:solidFill>
              <a:latin typeface="Arial Narrow" pitchFamily="34" charset="0"/>
            </a:rPr>
            <a:t> </a:t>
          </a:r>
          <a:r>
            <a:rPr lang="en-US" sz="1850" dirty="0" err="1">
              <a:solidFill>
                <a:schemeClr val="tx1"/>
              </a:solidFill>
              <a:latin typeface="Arial Narrow" pitchFamily="34" charset="0"/>
            </a:rPr>
            <a:t>bagi</a:t>
          </a:r>
          <a:r>
            <a:rPr lang="en-US" sz="1850" dirty="0">
              <a:solidFill>
                <a:schemeClr val="tx1"/>
              </a:solidFill>
              <a:latin typeface="Arial Narrow" pitchFamily="34" charset="0"/>
            </a:rPr>
            <a:t> </a:t>
          </a:r>
          <a:r>
            <a:rPr lang="en-US" sz="1850" dirty="0" err="1">
              <a:solidFill>
                <a:schemeClr val="tx1"/>
              </a:solidFill>
              <a:latin typeface="Arial Narrow" pitchFamily="34" charset="0"/>
            </a:rPr>
            <a:t>lalu</a:t>
          </a:r>
          <a:r>
            <a:rPr lang="en-US" sz="1850" dirty="0">
              <a:solidFill>
                <a:schemeClr val="tx1"/>
              </a:solidFill>
              <a:latin typeface="Arial Narrow" pitchFamily="34" charset="0"/>
            </a:rPr>
            <a:t> </a:t>
          </a:r>
          <a:r>
            <a:rPr lang="en-US" sz="1850" dirty="0" err="1">
              <a:solidFill>
                <a:schemeClr val="tx1"/>
              </a:solidFill>
              <a:latin typeface="Arial Narrow" pitchFamily="34" charset="0"/>
            </a:rPr>
            <a:t>lintas</a:t>
          </a:r>
          <a:r>
            <a:rPr lang="en-US" sz="1850" dirty="0">
              <a:solidFill>
                <a:schemeClr val="tx1"/>
              </a:solidFill>
              <a:latin typeface="Arial Narrow" pitchFamily="34" charset="0"/>
            </a:rPr>
            <a:t> </a:t>
          </a:r>
          <a:r>
            <a:rPr lang="en-US" sz="1850" dirty="0" err="1">
              <a:solidFill>
                <a:schemeClr val="tx1"/>
              </a:solidFill>
              <a:latin typeface="Arial Narrow" pitchFamily="34" charset="0"/>
            </a:rPr>
            <a:t>umum</a:t>
          </a:r>
          <a:r>
            <a:rPr lang="en-US" sz="1850" dirty="0">
              <a:solidFill>
                <a:schemeClr val="tx1"/>
              </a:solidFill>
              <a:latin typeface="Arial Narrow" pitchFamily="34" charset="0"/>
            </a:rPr>
            <a:t>, </a:t>
          </a:r>
          <a:r>
            <a:rPr lang="en-US" sz="1850" dirty="0" err="1">
              <a:solidFill>
                <a:schemeClr val="tx1"/>
              </a:solidFill>
              <a:latin typeface="Arial Narrow" pitchFamily="34" charset="0"/>
            </a:rPr>
            <a:t>yg</a:t>
          </a:r>
          <a:r>
            <a:rPr lang="en-US" sz="1850" dirty="0">
              <a:solidFill>
                <a:schemeClr val="tx1"/>
              </a:solidFill>
              <a:latin typeface="Arial Narrow" pitchFamily="34" charset="0"/>
            </a:rPr>
            <a:t> </a:t>
          </a:r>
          <a:r>
            <a:rPr lang="en-US" sz="1850" dirty="0" err="1">
              <a:solidFill>
                <a:schemeClr val="tx1"/>
              </a:solidFill>
              <a:latin typeface="Arial Narrow" pitchFamily="34" charset="0"/>
            </a:rPr>
            <a:t>berada</a:t>
          </a:r>
          <a:r>
            <a:rPr lang="en-US" sz="1850" dirty="0">
              <a:solidFill>
                <a:schemeClr val="tx1"/>
              </a:solidFill>
              <a:latin typeface="Arial Narrow" pitchFamily="34" charset="0"/>
            </a:rPr>
            <a:t> </a:t>
          </a:r>
          <a:r>
            <a:rPr lang="en-US" sz="1850" dirty="0" err="1">
              <a:solidFill>
                <a:schemeClr val="tx1"/>
              </a:solidFill>
              <a:latin typeface="Arial Narrow" pitchFamily="34" charset="0"/>
            </a:rPr>
            <a:t>pada</a:t>
          </a:r>
          <a:r>
            <a:rPr lang="en-US" sz="1850" dirty="0">
              <a:solidFill>
                <a:schemeClr val="tx1"/>
              </a:solidFill>
              <a:latin typeface="Arial Narrow" pitchFamily="34" charset="0"/>
            </a:rPr>
            <a:t> </a:t>
          </a:r>
          <a:r>
            <a:rPr lang="en-US" sz="1850" dirty="0" err="1">
              <a:solidFill>
                <a:schemeClr val="tx1"/>
              </a:solidFill>
              <a:latin typeface="Arial Narrow" pitchFamily="34" charset="0"/>
            </a:rPr>
            <a:t>permukaan</a:t>
          </a:r>
          <a:r>
            <a:rPr lang="en-US" sz="1850" dirty="0">
              <a:solidFill>
                <a:schemeClr val="tx1"/>
              </a:solidFill>
              <a:latin typeface="Arial Narrow" pitchFamily="34" charset="0"/>
            </a:rPr>
            <a:t> </a:t>
          </a:r>
          <a:r>
            <a:rPr lang="en-US" sz="1850" dirty="0" err="1">
              <a:solidFill>
                <a:schemeClr val="tx1"/>
              </a:solidFill>
              <a:latin typeface="Arial Narrow" pitchFamily="34" charset="0"/>
            </a:rPr>
            <a:t>tanah</a:t>
          </a:r>
          <a:r>
            <a:rPr lang="en-US" sz="1850" dirty="0">
              <a:solidFill>
                <a:schemeClr val="tx1"/>
              </a:solidFill>
              <a:latin typeface="Arial Narrow" pitchFamily="34" charset="0"/>
            </a:rPr>
            <a:t>, </a:t>
          </a:r>
          <a:r>
            <a:rPr lang="en-US" sz="1850" dirty="0" err="1">
              <a:solidFill>
                <a:schemeClr val="tx1"/>
              </a:solidFill>
              <a:latin typeface="Arial Narrow" pitchFamily="34" charset="0"/>
            </a:rPr>
            <a:t>di</a:t>
          </a:r>
          <a:r>
            <a:rPr lang="en-US" sz="1850" dirty="0">
              <a:solidFill>
                <a:schemeClr val="tx1"/>
              </a:solidFill>
              <a:latin typeface="Arial Narrow" pitchFamily="34" charset="0"/>
            </a:rPr>
            <a:t> </a:t>
          </a:r>
          <a:r>
            <a:rPr lang="en-US" sz="1850" dirty="0" err="1">
              <a:solidFill>
                <a:schemeClr val="tx1"/>
              </a:solidFill>
              <a:latin typeface="Arial Narrow" pitchFamily="34" charset="0"/>
            </a:rPr>
            <a:t>atas</a:t>
          </a:r>
          <a:r>
            <a:rPr lang="en-US" sz="1850" dirty="0">
              <a:solidFill>
                <a:schemeClr val="tx1"/>
              </a:solidFill>
              <a:latin typeface="Arial Narrow" pitchFamily="34" charset="0"/>
            </a:rPr>
            <a:t> </a:t>
          </a:r>
          <a:r>
            <a:rPr lang="en-US" sz="1850" dirty="0" err="1">
              <a:solidFill>
                <a:schemeClr val="tx1"/>
              </a:solidFill>
              <a:latin typeface="Arial Narrow" pitchFamily="34" charset="0"/>
            </a:rPr>
            <a:t>permukaan</a:t>
          </a:r>
          <a:r>
            <a:rPr lang="en-US" sz="1850" dirty="0">
              <a:solidFill>
                <a:schemeClr val="tx1"/>
              </a:solidFill>
              <a:latin typeface="Arial Narrow" pitchFamily="34" charset="0"/>
            </a:rPr>
            <a:t> </a:t>
          </a:r>
          <a:r>
            <a:rPr lang="en-US" sz="1850" dirty="0" err="1">
              <a:solidFill>
                <a:schemeClr val="tx1"/>
              </a:solidFill>
              <a:latin typeface="Arial Narrow" pitchFamily="34" charset="0"/>
            </a:rPr>
            <a:t>tanah</a:t>
          </a:r>
          <a:r>
            <a:rPr lang="en-US" sz="1850" dirty="0">
              <a:solidFill>
                <a:schemeClr val="tx1"/>
              </a:solidFill>
              <a:latin typeface="Arial Narrow" pitchFamily="34" charset="0"/>
            </a:rPr>
            <a:t>, </a:t>
          </a:r>
          <a:r>
            <a:rPr lang="en-US" sz="1850" dirty="0" err="1">
              <a:solidFill>
                <a:schemeClr val="tx1"/>
              </a:solidFill>
              <a:latin typeface="Arial Narrow" pitchFamily="34" charset="0"/>
            </a:rPr>
            <a:t>dibawah</a:t>
          </a:r>
          <a:r>
            <a:rPr lang="en-US" sz="1850" dirty="0">
              <a:solidFill>
                <a:schemeClr val="tx1"/>
              </a:solidFill>
              <a:latin typeface="Arial Narrow" pitchFamily="34" charset="0"/>
            </a:rPr>
            <a:t> </a:t>
          </a:r>
          <a:r>
            <a:rPr lang="en-US" sz="1850" dirty="0" err="1">
              <a:solidFill>
                <a:schemeClr val="tx1"/>
              </a:solidFill>
              <a:latin typeface="Arial Narrow" pitchFamily="34" charset="0"/>
            </a:rPr>
            <a:t>permukaan</a:t>
          </a:r>
          <a:r>
            <a:rPr lang="en-US" sz="1850" dirty="0">
              <a:solidFill>
                <a:schemeClr val="tx1"/>
              </a:solidFill>
              <a:latin typeface="Arial Narrow" pitchFamily="34" charset="0"/>
            </a:rPr>
            <a:t> </a:t>
          </a:r>
          <a:r>
            <a:rPr lang="en-US" sz="1850" dirty="0" err="1">
              <a:solidFill>
                <a:schemeClr val="tx1"/>
              </a:solidFill>
              <a:latin typeface="Arial Narrow" pitchFamily="34" charset="0"/>
            </a:rPr>
            <a:t>tanah</a:t>
          </a:r>
          <a:r>
            <a:rPr lang="en-US" sz="1850" dirty="0">
              <a:solidFill>
                <a:schemeClr val="tx1"/>
              </a:solidFill>
              <a:latin typeface="Arial Narrow" pitchFamily="34" charset="0"/>
            </a:rPr>
            <a:t> </a:t>
          </a:r>
          <a:r>
            <a:rPr lang="en-US" sz="1850" dirty="0" err="1">
              <a:solidFill>
                <a:schemeClr val="tx1"/>
              </a:solidFill>
              <a:latin typeface="Arial Narrow" pitchFamily="34" charset="0"/>
            </a:rPr>
            <a:t>dan</a:t>
          </a:r>
          <a:r>
            <a:rPr lang="en-US" sz="1850" dirty="0">
              <a:solidFill>
                <a:schemeClr val="tx1"/>
              </a:solidFill>
              <a:latin typeface="Arial Narrow" pitchFamily="34" charset="0"/>
            </a:rPr>
            <a:t> </a:t>
          </a:r>
          <a:r>
            <a:rPr lang="en-US" sz="1850" dirty="0" err="1">
              <a:solidFill>
                <a:schemeClr val="tx1"/>
              </a:solidFill>
              <a:latin typeface="Arial Narrow" pitchFamily="34" charset="0"/>
            </a:rPr>
            <a:t>atau</a:t>
          </a:r>
          <a:r>
            <a:rPr lang="en-US" sz="1850" dirty="0">
              <a:solidFill>
                <a:schemeClr val="tx1"/>
              </a:solidFill>
              <a:latin typeface="Arial Narrow" pitchFamily="34" charset="0"/>
            </a:rPr>
            <a:t> air, </a:t>
          </a:r>
          <a:r>
            <a:rPr lang="en-US" sz="1850" dirty="0" err="1">
              <a:solidFill>
                <a:schemeClr val="tx1"/>
              </a:solidFill>
              <a:latin typeface="Arial Narrow" pitchFamily="34" charset="0"/>
            </a:rPr>
            <a:t>serta</a:t>
          </a:r>
          <a:r>
            <a:rPr lang="en-US" sz="1850" dirty="0">
              <a:solidFill>
                <a:schemeClr val="tx1"/>
              </a:solidFill>
              <a:latin typeface="Arial Narrow" pitchFamily="34" charset="0"/>
            </a:rPr>
            <a:t> </a:t>
          </a:r>
          <a:r>
            <a:rPr lang="en-US" sz="1850" dirty="0" err="1">
              <a:solidFill>
                <a:schemeClr val="tx1"/>
              </a:solidFill>
              <a:latin typeface="Arial Narrow" pitchFamily="34" charset="0"/>
            </a:rPr>
            <a:t>diatas</a:t>
          </a:r>
          <a:r>
            <a:rPr lang="en-US" sz="1850" dirty="0">
              <a:solidFill>
                <a:schemeClr val="tx1"/>
              </a:solidFill>
              <a:latin typeface="Arial Narrow" pitchFamily="34" charset="0"/>
            </a:rPr>
            <a:t> </a:t>
          </a:r>
          <a:r>
            <a:rPr lang="en-US" sz="1850" dirty="0" err="1">
              <a:solidFill>
                <a:schemeClr val="tx1"/>
              </a:solidFill>
              <a:latin typeface="Arial Narrow" pitchFamily="34" charset="0"/>
            </a:rPr>
            <a:t>permukaan</a:t>
          </a:r>
          <a:r>
            <a:rPr lang="en-US" sz="1850" dirty="0">
              <a:solidFill>
                <a:schemeClr val="tx1"/>
              </a:solidFill>
              <a:latin typeface="Arial Narrow" pitchFamily="34" charset="0"/>
            </a:rPr>
            <a:t> air, </a:t>
          </a:r>
          <a:r>
            <a:rPr lang="en-US" sz="1850" dirty="0" err="1">
              <a:solidFill>
                <a:schemeClr val="tx1"/>
              </a:solidFill>
              <a:latin typeface="Arial Narrow" pitchFamily="34" charset="0"/>
            </a:rPr>
            <a:t>kecuali</a:t>
          </a:r>
          <a:r>
            <a:rPr lang="en-US" sz="1850" dirty="0">
              <a:solidFill>
                <a:schemeClr val="tx1"/>
              </a:solidFill>
              <a:latin typeface="Arial Narrow" pitchFamily="34" charset="0"/>
            </a:rPr>
            <a:t> </a:t>
          </a:r>
          <a:r>
            <a:rPr lang="en-US" sz="1850" dirty="0" err="1">
              <a:solidFill>
                <a:schemeClr val="tx1"/>
              </a:solidFill>
              <a:latin typeface="Arial Narrow" pitchFamily="34" charset="0"/>
            </a:rPr>
            <a:t>jalan</a:t>
          </a:r>
          <a:r>
            <a:rPr lang="en-US" sz="1850" dirty="0">
              <a:solidFill>
                <a:schemeClr val="tx1"/>
              </a:solidFill>
              <a:latin typeface="Arial Narrow" pitchFamily="34" charset="0"/>
            </a:rPr>
            <a:t> </a:t>
          </a:r>
          <a:r>
            <a:rPr lang="en-US" sz="1850" dirty="0" err="1">
              <a:solidFill>
                <a:schemeClr val="tx1"/>
              </a:solidFill>
              <a:latin typeface="Arial Narrow" pitchFamily="34" charset="0"/>
            </a:rPr>
            <a:t>rel</a:t>
          </a:r>
          <a:r>
            <a:rPr lang="en-US" sz="1850" dirty="0">
              <a:solidFill>
                <a:schemeClr val="tx1"/>
              </a:solidFill>
              <a:latin typeface="Arial Narrow" pitchFamily="34" charset="0"/>
            </a:rPr>
            <a:t> </a:t>
          </a:r>
          <a:r>
            <a:rPr lang="en-US" sz="1850" dirty="0" err="1">
              <a:solidFill>
                <a:schemeClr val="tx1"/>
              </a:solidFill>
              <a:latin typeface="Arial Narrow" pitchFamily="34" charset="0"/>
            </a:rPr>
            <a:t>dan</a:t>
          </a:r>
          <a:r>
            <a:rPr lang="en-US" sz="1850" dirty="0">
              <a:solidFill>
                <a:schemeClr val="tx1"/>
              </a:solidFill>
              <a:latin typeface="Arial Narrow" pitchFamily="34" charset="0"/>
            </a:rPr>
            <a:t> </a:t>
          </a:r>
          <a:r>
            <a:rPr lang="en-US" sz="1850" dirty="0" err="1">
              <a:solidFill>
                <a:schemeClr val="tx1"/>
              </a:solidFill>
              <a:latin typeface="Arial Narrow" pitchFamily="34" charset="0"/>
            </a:rPr>
            <a:t>jalan</a:t>
          </a:r>
          <a:r>
            <a:rPr lang="en-US" sz="1850" dirty="0">
              <a:solidFill>
                <a:schemeClr val="tx1"/>
              </a:solidFill>
              <a:latin typeface="Arial Narrow" pitchFamily="34" charset="0"/>
            </a:rPr>
            <a:t> </a:t>
          </a:r>
          <a:r>
            <a:rPr lang="en-US" sz="1850" dirty="0" err="1">
              <a:solidFill>
                <a:schemeClr val="tx1"/>
              </a:solidFill>
              <a:latin typeface="Arial Narrow" pitchFamily="34" charset="0"/>
            </a:rPr>
            <a:t>kabel</a:t>
          </a:r>
          <a:r>
            <a:rPr lang="en-US" sz="1850" dirty="0">
              <a:solidFill>
                <a:schemeClr val="tx1"/>
              </a:solidFill>
              <a:latin typeface="Arial Narrow" pitchFamily="34" charset="0"/>
            </a:rPr>
            <a:t>.</a:t>
          </a:r>
        </a:p>
      </dgm:t>
    </dgm:pt>
    <dgm:pt modelId="{91EFCF39-3252-42FA-8575-B8D57BE0426B}" type="parTrans" cxnId="{8F0B4D59-7F0A-4B5E-B630-5E36D221A36F}">
      <dgm:prSet/>
      <dgm:spPr/>
      <dgm:t>
        <a:bodyPr/>
        <a:lstStyle/>
        <a:p>
          <a:endParaRPr lang="en-US" sz="1850">
            <a:solidFill>
              <a:schemeClr val="tx1"/>
            </a:solidFill>
          </a:endParaRPr>
        </a:p>
      </dgm:t>
    </dgm:pt>
    <dgm:pt modelId="{7746E9DC-560E-4224-BDD0-3B4F0671DFCD}" type="sibTrans" cxnId="{8F0B4D59-7F0A-4B5E-B630-5E36D221A36F}">
      <dgm:prSet/>
      <dgm:spPr/>
      <dgm:t>
        <a:bodyPr/>
        <a:lstStyle/>
        <a:p>
          <a:endParaRPr lang="en-US" sz="1850">
            <a:solidFill>
              <a:schemeClr val="tx1"/>
            </a:solidFill>
          </a:endParaRPr>
        </a:p>
      </dgm:t>
    </dgm:pt>
    <dgm:pt modelId="{C60E8015-8D28-4484-9A05-7B2327BDF781}">
      <dgm:prSet custT="1"/>
      <dgm:spPr/>
      <dgm:t>
        <a:bodyPr/>
        <a:lstStyle/>
        <a:p>
          <a:pPr marL="355600" indent="-355600" algn="l" rtl="0">
            <a:tabLst>
              <a:tab pos="354013" algn="l"/>
            </a:tabLst>
          </a:pPr>
          <a:r>
            <a:rPr lang="en-US" sz="1850" dirty="0">
              <a:solidFill>
                <a:schemeClr val="tx1"/>
              </a:solidFill>
            </a:rPr>
            <a:t>4</a:t>
          </a:r>
          <a:r>
            <a:rPr lang="en-US" sz="1850" dirty="0">
              <a:solidFill>
                <a:schemeClr val="tx1"/>
              </a:solidFill>
              <a:latin typeface="Arial Narrow" pitchFamily="34" charset="0"/>
            </a:rPr>
            <a:t>. 	</a:t>
          </a:r>
          <a:r>
            <a:rPr lang="en-US" sz="1850" b="1" dirty="0" err="1">
              <a:solidFill>
                <a:schemeClr val="tx1"/>
              </a:solidFill>
              <a:latin typeface="Arial Narrow" pitchFamily="34" charset="0"/>
            </a:rPr>
            <a:t>Pengemudi</a:t>
          </a:r>
          <a:r>
            <a:rPr lang="en-US" sz="1850" dirty="0">
              <a:solidFill>
                <a:schemeClr val="tx1"/>
              </a:solidFill>
              <a:latin typeface="Arial Narrow" pitchFamily="34" charset="0"/>
            </a:rPr>
            <a:t> </a:t>
          </a:r>
          <a:r>
            <a:rPr lang="en-US" sz="1850" dirty="0" err="1">
              <a:solidFill>
                <a:schemeClr val="tx1"/>
              </a:solidFill>
              <a:latin typeface="Arial Narrow" pitchFamily="34" charset="0"/>
            </a:rPr>
            <a:t>adalah</a:t>
          </a:r>
          <a:r>
            <a:rPr lang="en-US" sz="1850" dirty="0">
              <a:solidFill>
                <a:schemeClr val="tx1"/>
              </a:solidFill>
              <a:latin typeface="Arial Narrow" pitchFamily="34" charset="0"/>
            </a:rPr>
            <a:t> orang </a:t>
          </a:r>
          <a:r>
            <a:rPr lang="en-US" sz="1850" dirty="0">
              <a:solidFill>
                <a:schemeClr val="tx1"/>
              </a:solidFill>
              <a:latin typeface="Arial Narrow" pitchFamily="34" charset="0"/>
              <a:sym typeface="Wingdings" pitchFamily="2" charset="2"/>
            </a:rPr>
            <a:t>--&gt; </a:t>
          </a:r>
          <a:r>
            <a:rPr lang="en-US" sz="1850" dirty="0" err="1">
              <a:solidFill>
                <a:schemeClr val="tx1"/>
              </a:solidFill>
              <a:latin typeface="Arial Narrow" pitchFamily="34" charset="0"/>
            </a:rPr>
            <a:t>mengemudikan</a:t>
          </a:r>
          <a:r>
            <a:rPr lang="en-US" sz="1850" dirty="0">
              <a:solidFill>
                <a:schemeClr val="tx1"/>
              </a:solidFill>
              <a:latin typeface="Arial Narrow" pitchFamily="34" charset="0"/>
            </a:rPr>
            <a:t> </a:t>
          </a:r>
          <a:r>
            <a:rPr lang="en-US" sz="1850" dirty="0" err="1">
              <a:solidFill>
                <a:schemeClr val="tx1"/>
              </a:solidFill>
              <a:latin typeface="Arial Narrow" pitchFamily="34" charset="0"/>
            </a:rPr>
            <a:t>Kendaraan</a:t>
          </a:r>
          <a:r>
            <a:rPr lang="en-US" sz="1850" dirty="0">
              <a:solidFill>
                <a:schemeClr val="tx1"/>
              </a:solidFill>
              <a:latin typeface="Arial Narrow" pitchFamily="34" charset="0"/>
            </a:rPr>
            <a:t> </a:t>
          </a:r>
          <a:r>
            <a:rPr lang="en-US" sz="1850" dirty="0" err="1">
              <a:solidFill>
                <a:schemeClr val="tx1"/>
              </a:solidFill>
              <a:latin typeface="Arial Narrow" pitchFamily="34" charset="0"/>
            </a:rPr>
            <a:t>Bermotor</a:t>
          </a:r>
          <a:r>
            <a:rPr lang="en-US" sz="1850" dirty="0">
              <a:solidFill>
                <a:schemeClr val="tx1"/>
              </a:solidFill>
              <a:latin typeface="Arial Narrow" pitchFamily="34" charset="0"/>
            </a:rPr>
            <a:t> di </a:t>
          </a:r>
          <a:r>
            <a:rPr lang="en-US" sz="1850" dirty="0" err="1">
              <a:solidFill>
                <a:schemeClr val="tx1"/>
              </a:solidFill>
              <a:latin typeface="Arial Narrow" pitchFamily="34" charset="0"/>
            </a:rPr>
            <a:t>Jalan</a:t>
          </a:r>
          <a:r>
            <a:rPr lang="en-US" sz="1850" dirty="0">
              <a:solidFill>
                <a:schemeClr val="tx1"/>
              </a:solidFill>
              <a:latin typeface="Arial Narrow" pitchFamily="34" charset="0"/>
            </a:rPr>
            <a:t> yang </a:t>
          </a:r>
          <a:r>
            <a:rPr lang="en-US" sz="1850" dirty="0" err="1">
              <a:solidFill>
                <a:schemeClr val="tx1"/>
              </a:solidFill>
              <a:latin typeface="Arial Narrow" pitchFamily="34" charset="0"/>
            </a:rPr>
            <a:t>telah</a:t>
          </a:r>
          <a:r>
            <a:rPr lang="en-US" sz="1850" dirty="0">
              <a:solidFill>
                <a:schemeClr val="tx1"/>
              </a:solidFill>
              <a:latin typeface="Arial Narrow" pitchFamily="34" charset="0"/>
            </a:rPr>
            <a:t> </a:t>
          </a:r>
          <a:r>
            <a:rPr lang="en-US" sz="1850" dirty="0" err="1">
              <a:solidFill>
                <a:schemeClr val="tx1"/>
              </a:solidFill>
              <a:latin typeface="Arial Narrow" pitchFamily="34" charset="0"/>
            </a:rPr>
            <a:t>memiliki</a:t>
          </a:r>
          <a:r>
            <a:rPr lang="en-US" sz="1850" dirty="0">
              <a:solidFill>
                <a:schemeClr val="tx1"/>
              </a:solidFill>
              <a:latin typeface="Arial Narrow" pitchFamily="34" charset="0"/>
            </a:rPr>
            <a:t> </a:t>
          </a:r>
          <a:r>
            <a:rPr lang="en-US" sz="1850" dirty="0" err="1">
              <a:solidFill>
                <a:schemeClr val="tx1"/>
              </a:solidFill>
              <a:latin typeface="Arial Narrow" pitchFamily="34" charset="0"/>
            </a:rPr>
            <a:t>Surat</a:t>
          </a:r>
          <a:r>
            <a:rPr lang="en-US" sz="1850" dirty="0">
              <a:solidFill>
                <a:schemeClr val="tx1"/>
              </a:solidFill>
              <a:latin typeface="Arial Narrow" pitchFamily="34" charset="0"/>
            </a:rPr>
            <a:t> </a:t>
          </a:r>
          <a:r>
            <a:rPr lang="en-US" sz="1850" dirty="0" err="1">
              <a:solidFill>
                <a:schemeClr val="tx1"/>
              </a:solidFill>
              <a:latin typeface="Arial Narrow" pitchFamily="34" charset="0"/>
            </a:rPr>
            <a:t>Izin</a:t>
          </a:r>
          <a:r>
            <a:rPr lang="en-US" sz="1850" dirty="0">
              <a:solidFill>
                <a:schemeClr val="tx1"/>
              </a:solidFill>
              <a:latin typeface="Arial Narrow" pitchFamily="34" charset="0"/>
            </a:rPr>
            <a:t> </a:t>
          </a:r>
          <a:r>
            <a:rPr lang="en-US" sz="1850" dirty="0" err="1">
              <a:solidFill>
                <a:schemeClr val="tx1"/>
              </a:solidFill>
              <a:latin typeface="Arial Narrow" pitchFamily="34" charset="0"/>
            </a:rPr>
            <a:t>Mengemudi</a:t>
          </a:r>
          <a:endParaRPr lang="en-US" sz="1850" dirty="0">
            <a:solidFill>
              <a:schemeClr val="tx1"/>
            </a:solidFill>
            <a:latin typeface="Arial Narrow" pitchFamily="34" charset="0"/>
          </a:endParaRPr>
        </a:p>
      </dgm:t>
    </dgm:pt>
    <dgm:pt modelId="{A1453BC4-7BD9-42F7-AB36-68E6AD5B947F}" type="parTrans" cxnId="{AB58E7A0-C6FA-403E-8BAE-3491C9E25C92}">
      <dgm:prSet/>
      <dgm:spPr/>
      <dgm:t>
        <a:bodyPr/>
        <a:lstStyle/>
        <a:p>
          <a:endParaRPr lang="en-US" sz="1850">
            <a:solidFill>
              <a:schemeClr val="tx1"/>
            </a:solidFill>
          </a:endParaRPr>
        </a:p>
      </dgm:t>
    </dgm:pt>
    <dgm:pt modelId="{14F4EE57-4398-4792-A617-138B670B7428}" type="sibTrans" cxnId="{AB58E7A0-C6FA-403E-8BAE-3491C9E25C92}">
      <dgm:prSet/>
      <dgm:spPr/>
      <dgm:t>
        <a:bodyPr/>
        <a:lstStyle/>
        <a:p>
          <a:endParaRPr lang="en-US" sz="1850">
            <a:solidFill>
              <a:schemeClr val="tx1"/>
            </a:solidFill>
          </a:endParaRPr>
        </a:p>
      </dgm:t>
    </dgm:pt>
    <dgm:pt modelId="{08FE88A6-A136-4D1B-990D-6B46DD4A1BA6}">
      <dgm:prSet custT="1"/>
      <dgm:spPr/>
      <dgm:t>
        <a:bodyPr/>
        <a:lstStyle/>
        <a:p>
          <a:pPr marL="355600" indent="-355600" algn="l" rtl="0">
            <a:tabLst>
              <a:tab pos="354013" algn="l"/>
            </a:tabLst>
          </a:pPr>
          <a:r>
            <a:rPr lang="en-US" sz="1850" dirty="0">
              <a:solidFill>
                <a:schemeClr val="tx1"/>
              </a:solidFill>
            </a:rPr>
            <a:t>5. 	</a:t>
          </a:r>
          <a:r>
            <a:rPr lang="da-DK" sz="1850" b="1" dirty="0">
              <a:solidFill>
                <a:schemeClr val="tx1"/>
              </a:solidFill>
              <a:latin typeface="Arial Narrow" pitchFamily="34" charset="0"/>
            </a:rPr>
            <a:t>Penumpang</a:t>
          </a:r>
          <a:r>
            <a:rPr lang="da-DK" sz="1850" dirty="0">
              <a:solidFill>
                <a:schemeClr val="tx1"/>
              </a:solidFill>
              <a:latin typeface="Arial Narrow" pitchFamily="34" charset="0"/>
            </a:rPr>
            <a:t> </a:t>
          </a:r>
          <a:r>
            <a:rPr lang="en-US" sz="1850" dirty="0">
              <a:solidFill>
                <a:schemeClr val="tx1"/>
              </a:solidFill>
              <a:latin typeface="Arial Narrow" pitchFamily="34" charset="0"/>
              <a:sym typeface="Wingdings" pitchFamily="2" charset="2"/>
            </a:rPr>
            <a:t>--&gt; </a:t>
          </a:r>
          <a:r>
            <a:rPr lang="da-DK" sz="1850" dirty="0">
              <a:solidFill>
                <a:schemeClr val="tx1"/>
              </a:solidFill>
              <a:latin typeface="Arial Narrow" pitchFamily="34" charset="0"/>
            </a:rPr>
            <a:t>orang yang berada di Kendaraan selain Pengemudi dan awak</a:t>
          </a:r>
          <a:r>
            <a:rPr lang="id-ID" sz="1850" dirty="0">
              <a:solidFill>
                <a:schemeClr val="tx1"/>
              </a:solidFill>
              <a:latin typeface="Arial Narrow" pitchFamily="34" charset="0"/>
            </a:rPr>
            <a:t> </a:t>
          </a:r>
          <a:r>
            <a:rPr lang="da-DK" sz="1850" dirty="0">
              <a:solidFill>
                <a:schemeClr val="tx1"/>
              </a:solidFill>
              <a:latin typeface="Arial Narrow" pitchFamily="34" charset="0"/>
            </a:rPr>
            <a:t>Kendaraan</a:t>
          </a:r>
          <a:endParaRPr lang="en-US" sz="1850" dirty="0">
            <a:solidFill>
              <a:schemeClr val="tx1"/>
            </a:solidFill>
            <a:latin typeface="Arial Narrow" pitchFamily="34" charset="0"/>
          </a:endParaRPr>
        </a:p>
      </dgm:t>
    </dgm:pt>
    <dgm:pt modelId="{610FFB33-E2B1-45A1-B68A-D7B8F590D7B2}" type="parTrans" cxnId="{5D29C4A6-4EBA-4612-AC79-4425EE6EFFFB}">
      <dgm:prSet/>
      <dgm:spPr/>
      <dgm:t>
        <a:bodyPr/>
        <a:lstStyle/>
        <a:p>
          <a:endParaRPr lang="en-US" sz="1850">
            <a:solidFill>
              <a:schemeClr val="tx1"/>
            </a:solidFill>
          </a:endParaRPr>
        </a:p>
      </dgm:t>
    </dgm:pt>
    <dgm:pt modelId="{24DA73A5-51B8-4BF2-BED3-6903103FA36C}" type="sibTrans" cxnId="{5D29C4A6-4EBA-4612-AC79-4425EE6EFFFB}">
      <dgm:prSet/>
      <dgm:spPr/>
      <dgm:t>
        <a:bodyPr/>
        <a:lstStyle/>
        <a:p>
          <a:endParaRPr lang="en-US" sz="1850">
            <a:solidFill>
              <a:schemeClr val="tx1"/>
            </a:solidFill>
          </a:endParaRPr>
        </a:p>
      </dgm:t>
    </dgm:pt>
    <dgm:pt modelId="{1D4EC4CF-B7E4-40C8-9B7A-088AC0884101}" type="pres">
      <dgm:prSet presAssocID="{03645CAC-950C-4304-BEB6-3AB410997714}" presName="linear" presStyleCnt="0">
        <dgm:presLayoutVars>
          <dgm:animLvl val="lvl"/>
          <dgm:resizeHandles val="exact"/>
        </dgm:presLayoutVars>
      </dgm:prSet>
      <dgm:spPr/>
    </dgm:pt>
    <dgm:pt modelId="{AA80F386-DE04-4C8C-97A8-B678D4C006CA}" type="pres">
      <dgm:prSet presAssocID="{678ECAB5-067D-400B-8FF1-729E0DCC8560}" presName="parentText" presStyleLbl="node1" presStyleIdx="0" presStyleCnt="5">
        <dgm:presLayoutVars>
          <dgm:chMax val="0"/>
          <dgm:bulletEnabled val="1"/>
        </dgm:presLayoutVars>
      </dgm:prSet>
      <dgm:spPr/>
    </dgm:pt>
    <dgm:pt modelId="{99E5C92B-E840-4F9F-B753-1E00E126E07D}" type="pres">
      <dgm:prSet presAssocID="{39F2311D-1011-40D0-9136-5C4C140EF3A8}" presName="spacer" presStyleCnt="0"/>
      <dgm:spPr/>
    </dgm:pt>
    <dgm:pt modelId="{5ECC9053-8157-4299-8D6C-619ED5547973}" type="pres">
      <dgm:prSet presAssocID="{7F6E41BB-219E-49E8-93AD-C7B5A76FE37E}" presName="parentText" presStyleLbl="node1" presStyleIdx="1" presStyleCnt="5" custLinFactNeighborY="10500">
        <dgm:presLayoutVars>
          <dgm:chMax val="0"/>
          <dgm:bulletEnabled val="1"/>
        </dgm:presLayoutVars>
      </dgm:prSet>
      <dgm:spPr/>
    </dgm:pt>
    <dgm:pt modelId="{90745AC4-1371-407B-AB87-485C0FCB6A1F}" type="pres">
      <dgm:prSet presAssocID="{DE3BDA7E-3909-4D2F-A2F2-D51FE2DCBDA6}" presName="spacer" presStyleCnt="0"/>
      <dgm:spPr/>
    </dgm:pt>
    <dgm:pt modelId="{252ECF36-7DB6-4BBA-B997-C9C037C6B7A0}" type="pres">
      <dgm:prSet presAssocID="{C8C35FAA-7E5D-4872-8148-7C76CD47DA38}" presName="parentText" presStyleLbl="node1" presStyleIdx="2" presStyleCnt="5" custLinFactY="1441" custLinFactNeighborY="100000">
        <dgm:presLayoutVars>
          <dgm:chMax val="0"/>
          <dgm:bulletEnabled val="1"/>
        </dgm:presLayoutVars>
      </dgm:prSet>
      <dgm:spPr/>
    </dgm:pt>
    <dgm:pt modelId="{3F8AB972-4FF4-4AB4-8687-684E5DB43C3C}" type="pres">
      <dgm:prSet presAssocID="{7746E9DC-560E-4224-BDD0-3B4F0671DFCD}" presName="spacer" presStyleCnt="0"/>
      <dgm:spPr/>
    </dgm:pt>
    <dgm:pt modelId="{EAF15D86-E59A-4878-849E-803A1E1A37CA}" type="pres">
      <dgm:prSet presAssocID="{C60E8015-8D28-4484-9A05-7B2327BDF781}" presName="parentText" presStyleLbl="node1" presStyleIdx="3" presStyleCnt="5" custLinFactY="2777" custLinFactNeighborY="100000">
        <dgm:presLayoutVars>
          <dgm:chMax val="0"/>
          <dgm:bulletEnabled val="1"/>
        </dgm:presLayoutVars>
      </dgm:prSet>
      <dgm:spPr/>
    </dgm:pt>
    <dgm:pt modelId="{57C2C727-13EC-4EF4-B372-9AF6DEB9120A}" type="pres">
      <dgm:prSet presAssocID="{14F4EE57-4398-4792-A617-138B670B7428}" presName="spacer" presStyleCnt="0"/>
      <dgm:spPr/>
    </dgm:pt>
    <dgm:pt modelId="{B251D7A8-200E-42F4-898A-3A029488C342}" type="pres">
      <dgm:prSet presAssocID="{08FE88A6-A136-4D1B-990D-6B46DD4A1BA6}" presName="parentText" presStyleLbl="node1" presStyleIdx="4" presStyleCnt="5">
        <dgm:presLayoutVars>
          <dgm:chMax val="0"/>
          <dgm:bulletEnabled val="1"/>
        </dgm:presLayoutVars>
      </dgm:prSet>
      <dgm:spPr/>
    </dgm:pt>
  </dgm:ptLst>
  <dgm:cxnLst>
    <dgm:cxn modelId="{433D765E-349E-4382-8E78-7D08D8944035}" srcId="{03645CAC-950C-4304-BEB6-3AB410997714}" destId="{7F6E41BB-219E-49E8-93AD-C7B5A76FE37E}" srcOrd="1" destOrd="0" parTransId="{F8E5DAB3-72C7-4296-ABDA-EC0A622491AD}" sibTransId="{DE3BDA7E-3909-4D2F-A2F2-D51FE2DCBDA6}"/>
    <dgm:cxn modelId="{35EB466A-A22C-445F-B10C-89E8C412863C}" type="presOf" srcId="{678ECAB5-067D-400B-8FF1-729E0DCC8560}" destId="{AA80F386-DE04-4C8C-97A8-B678D4C006CA}" srcOrd="0" destOrd="0" presId="urn:microsoft.com/office/officeart/2005/8/layout/vList2"/>
    <dgm:cxn modelId="{989CD06E-DDC9-4ED4-8F6C-AEC4CB2CE3CF}" type="presOf" srcId="{C60E8015-8D28-4484-9A05-7B2327BDF781}" destId="{EAF15D86-E59A-4878-849E-803A1E1A37CA}" srcOrd="0" destOrd="0" presId="urn:microsoft.com/office/officeart/2005/8/layout/vList2"/>
    <dgm:cxn modelId="{A12BCD71-A80D-4817-BD44-4B4C0E647044}" type="presOf" srcId="{08FE88A6-A136-4D1B-990D-6B46DD4A1BA6}" destId="{B251D7A8-200E-42F4-898A-3A029488C342}" srcOrd="0" destOrd="0" presId="urn:microsoft.com/office/officeart/2005/8/layout/vList2"/>
    <dgm:cxn modelId="{8F0B4D59-7F0A-4B5E-B630-5E36D221A36F}" srcId="{03645CAC-950C-4304-BEB6-3AB410997714}" destId="{C8C35FAA-7E5D-4872-8148-7C76CD47DA38}" srcOrd="2" destOrd="0" parTransId="{91EFCF39-3252-42FA-8575-B8D57BE0426B}" sibTransId="{7746E9DC-560E-4224-BDD0-3B4F0671DFCD}"/>
    <dgm:cxn modelId="{9DEEB17D-2172-4FFF-A6CC-C3D19FBB93E9}" type="presOf" srcId="{03645CAC-950C-4304-BEB6-3AB410997714}" destId="{1D4EC4CF-B7E4-40C8-9B7A-088AC0884101}" srcOrd="0" destOrd="0" presId="urn:microsoft.com/office/officeart/2005/8/layout/vList2"/>
    <dgm:cxn modelId="{0330FC87-4331-456B-AE8D-A2C7467A3690}" srcId="{03645CAC-950C-4304-BEB6-3AB410997714}" destId="{678ECAB5-067D-400B-8FF1-729E0DCC8560}" srcOrd="0" destOrd="0" parTransId="{A5AC95AB-83CD-4B42-9E2C-ACAE4EA7BDD2}" sibTransId="{39F2311D-1011-40D0-9136-5C4C140EF3A8}"/>
    <dgm:cxn modelId="{AB58E7A0-C6FA-403E-8BAE-3491C9E25C92}" srcId="{03645CAC-950C-4304-BEB6-3AB410997714}" destId="{C60E8015-8D28-4484-9A05-7B2327BDF781}" srcOrd="3" destOrd="0" parTransId="{A1453BC4-7BD9-42F7-AB36-68E6AD5B947F}" sibTransId="{14F4EE57-4398-4792-A617-138B670B7428}"/>
    <dgm:cxn modelId="{5D29C4A6-4EBA-4612-AC79-4425EE6EFFFB}" srcId="{03645CAC-950C-4304-BEB6-3AB410997714}" destId="{08FE88A6-A136-4D1B-990D-6B46DD4A1BA6}" srcOrd="4" destOrd="0" parTransId="{610FFB33-E2B1-45A1-B68A-D7B8F590D7B2}" sibTransId="{24DA73A5-51B8-4BF2-BED3-6903103FA36C}"/>
    <dgm:cxn modelId="{3E71E5DE-E05B-42AE-AE85-F806B665B29B}" type="presOf" srcId="{C8C35FAA-7E5D-4872-8148-7C76CD47DA38}" destId="{252ECF36-7DB6-4BBA-B997-C9C037C6B7A0}" srcOrd="0" destOrd="0" presId="urn:microsoft.com/office/officeart/2005/8/layout/vList2"/>
    <dgm:cxn modelId="{B98362EB-570F-4F25-B206-A32B09015313}" type="presOf" srcId="{7F6E41BB-219E-49E8-93AD-C7B5A76FE37E}" destId="{5ECC9053-8157-4299-8D6C-619ED5547973}" srcOrd="0" destOrd="0" presId="urn:microsoft.com/office/officeart/2005/8/layout/vList2"/>
    <dgm:cxn modelId="{A50DDBCF-3912-47D8-8FC1-635D3AD7031B}" type="presParOf" srcId="{1D4EC4CF-B7E4-40C8-9B7A-088AC0884101}" destId="{AA80F386-DE04-4C8C-97A8-B678D4C006CA}" srcOrd="0" destOrd="0" presId="urn:microsoft.com/office/officeart/2005/8/layout/vList2"/>
    <dgm:cxn modelId="{7F69C330-D00A-4F34-A9D5-36432D024E3D}" type="presParOf" srcId="{1D4EC4CF-B7E4-40C8-9B7A-088AC0884101}" destId="{99E5C92B-E840-4F9F-B753-1E00E126E07D}" srcOrd="1" destOrd="0" presId="urn:microsoft.com/office/officeart/2005/8/layout/vList2"/>
    <dgm:cxn modelId="{05541AE5-B87B-4186-B5C6-BB3188C52D96}" type="presParOf" srcId="{1D4EC4CF-B7E4-40C8-9B7A-088AC0884101}" destId="{5ECC9053-8157-4299-8D6C-619ED5547973}" srcOrd="2" destOrd="0" presId="urn:microsoft.com/office/officeart/2005/8/layout/vList2"/>
    <dgm:cxn modelId="{E3FA8795-E3C1-46D2-831A-C275771C31D9}" type="presParOf" srcId="{1D4EC4CF-B7E4-40C8-9B7A-088AC0884101}" destId="{90745AC4-1371-407B-AB87-485C0FCB6A1F}" srcOrd="3" destOrd="0" presId="urn:microsoft.com/office/officeart/2005/8/layout/vList2"/>
    <dgm:cxn modelId="{E05BF212-697C-4178-9CCA-E9DB2F957ACF}" type="presParOf" srcId="{1D4EC4CF-B7E4-40C8-9B7A-088AC0884101}" destId="{252ECF36-7DB6-4BBA-B997-C9C037C6B7A0}" srcOrd="4" destOrd="0" presId="urn:microsoft.com/office/officeart/2005/8/layout/vList2"/>
    <dgm:cxn modelId="{8AE7F48F-1A01-48D3-B7C3-6D3F465FAC9B}" type="presParOf" srcId="{1D4EC4CF-B7E4-40C8-9B7A-088AC0884101}" destId="{3F8AB972-4FF4-4AB4-8687-684E5DB43C3C}" srcOrd="5" destOrd="0" presId="urn:microsoft.com/office/officeart/2005/8/layout/vList2"/>
    <dgm:cxn modelId="{DBCDE04C-B305-4D17-B7B0-1F7C4F6F1447}" type="presParOf" srcId="{1D4EC4CF-B7E4-40C8-9B7A-088AC0884101}" destId="{EAF15D86-E59A-4878-849E-803A1E1A37CA}" srcOrd="6" destOrd="0" presId="urn:microsoft.com/office/officeart/2005/8/layout/vList2"/>
    <dgm:cxn modelId="{1F34A97E-5B6D-4A5D-8317-744C45B9DD22}" type="presParOf" srcId="{1D4EC4CF-B7E4-40C8-9B7A-088AC0884101}" destId="{57C2C727-13EC-4EF4-B372-9AF6DEB9120A}" srcOrd="7" destOrd="0" presId="urn:microsoft.com/office/officeart/2005/8/layout/vList2"/>
    <dgm:cxn modelId="{027FE8DD-024F-4C25-98F2-947C8E524E27}" type="presParOf" srcId="{1D4EC4CF-B7E4-40C8-9B7A-088AC0884101}" destId="{B251D7A8-200E-42F4-898A-3A029488C34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45F500-A055-41EF-A172-85CEE15A5245}"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n-US"/>
        </a:p>
      </dgm:t>
    </dgm:pt>
    <dgm:pt modelId="{1892732C-A334-4F00-A5B7-CC22AE8EF0BE}">
      <dgm:prSet custT="1"/>
      <dgm:spPr/>
      <dgm:t>
        <a:bodyPr/>
        <a:lstStyle/>
        <a:p>
          <a:pPr rtl="0"/>
          <a:r>
            <a:rPr lang="en-US" sz="2600" b="1" dirty="0" err="1">
              <a:effectLst>
                <a:outerShdw blurRad="38100" dist="38100" dir="2700000" algn="tl">
                  <a:srgbClr val="000000">
                    <a:alpha val="43137"/>
                  </a:srgbClr>
                </a:outerShdw>
              </a:effectLst>
            </a:rPr>
            <a:t>sepeda</a:t>
          </a:r>
          <a:r>
            <a:rPr lang="id-ID" sz="2600" b="1" dirty="0">
              <a:effectLst>
                <a:outerShdw blurRad="38100" dist="38100" dir="2700000" algn="tl">
                  <a:srgbClr val="000000">
                    <a:alpha val="43137"/>
                  </a:srgbClr>
                </a:outerShdw>
              </a:effectLst>
            </a:rPr>
            <a:t> motor wajib menyalakan lampu utama pada siang hari</a:t>
          </a:r>
          <a:endParaRPr lang="en-US" sz="2600" b="1" dirty="0">
            <a:effectLst>
              <a:outerShdw blurRad="38100" dist="38100" dir="2700000" algn="tl">
                <a:srgbClr val="000000">
                  <a:alpha val="43137"/>
                </a:srgbClr>
              </a:outerShdw>
            </a:effectLst>
          </a:endParaRPr>
        </a:p>
      </dgm:t>
    </dgm:pt>
    <dgm:pt modelId="{F070D1D8-25A1-4C18-88BA-C5FCEF3D1D3A}" type="parTrans" cxnId="{7147A79B-B3FF-4C47-84B6-FD2A2B41E8D6}">
      <dgm:prSet/>
      <dgm:spPr/>
      <dgm:t>
        <a:bodyPr/>
        <a:lstStyle/>
        <a:p>
          <a:endParaRPr lang="en-US"/>
        </a:p>
      </dgm:t>
    </dgm:pt>
    <dgm:pt modelId="{F407FD70-33F2-4600-9369-F460DFFA02E9}" type="sibTrans" cxnId="{7147A79B-B3FF-4C47-84B6-FD2A2B41E8D6}">
      <dgm:prSet/>
      <dgm:spPr/>
      <dgm:t>
        <a:bodyPr/>
        <a:lstStyle/>
        <a:p>
          <a:endParaRPr lang="en-US"/>
        </a:p>
      </dgm:t>
    </dgm:pt>
    <dgm:pt modelId="{B4197B5B-1361-4212-9BEE-BD1E8A500C5F}" type="pres">
      <dgm:prSet presAssocID="{FE45F500-A055-41EF-A172-85CEE15A5245}" presName="Name0" presStyleCnt="0">
        <dgm:presLayoutVars>
          <dgm:dir/>
          <dgm:animLvl val="lvl"/>
          <dgm:resizeHandles val="exact"/>
        </dgm:presLayoutVars>
      </dgm:prSet>
      <dgm:spPr/>
    </dgm:pt>
    <dgm:pt modelId="{35F0F62B-51CB-4A39-88A9-B05A4B30F78A}" type="pres">
      <dgm:prSet presAssocID="{1892732C-A334-4F00-A5B7-CC22AE8EF0BE}" presName="boxAndChildren" presStyleCnt="0"/>
      <dgm:spPr/>
    </dgm:pt>
    <dgm:pt modelId="{4E82D74D-FF6D-4ACE-B028-693F78C6860A}" type="pres">
      <dgm:prSet presAssocID="{1892732C-A334-4F00-A5B7-CC22AE8EF0BE}" presName="parentTextBox" presStyleLbl="node1" presStyleIdx="0" presStyleCnt="1" custLinFactNeighborX="5666" custLinFactNeighborY="33333"/>
      <dgm:spPr/>
    </dgm:pt>
  </dgm:ptLst>
  <dgm:cxnLst>
    <dgm:cxn modelId="{BA5FBF17-8B68-4788-8DAA-97B8CBE9F35C}" type="presOf" srcId="{1892732C-A334-4F00-A5B7-CC22AE8EF0BE}" destId="{4E82D74D-FF6D-4ACE-B028-693F78C6860A}" srcOrd="0" destOrd="0" presId="urn:microsoft.com/office/officeart/2005/8/layout/process4"/>
    <dgm:cxn modelId="{7147A79B-B3FF-4C47-84B6-FD2A2B41E8D6}" srcId="{FE45F500-A055-41EF-A172-85CEE15A5245}" destId="{1892732C-A334-4F00-A5B7-CC22AE8EF0BE}" srcOrd="0" destOrd="0" parTransId="{F070D1D8-25A1-4C18-88BA-C5FCEF3D1D3A}" sibTransId="{F407FD70-33F2-4600-9369-F460DFFA02E9}"/>
    <dgm:cxn modelId="{3F8D4EAD-477B-43AE-9626-50FB2EDD6BD6}" type="presOf" srcId="{FE45F500-A055-41EF-A172-85CEE15A5245}" destId="{B4197B5B-1361-4212-9BEE-BD1E8A500C5F}" srcOrd="0" destOrd="0" presId="urn:microsoft.com/office/officeart/2005/8/layout/process4"/>
    <dgm:cxn modelId="{74F0F022-D189-4E55-AE47-2CACFB4B2CCE}" type="presParOf" srcId="{B4197B5B-1361-4212-9BEE-BD1E8A500C5F}" destId="{35F0F62B-51CB-4A39-88A9-B05A4B30F78A}" srcOrd="0" destOrd="0" presId="urn:microsoft.com/office/officeart/2005/8/layout/process4"/>
    <dgm:cxn modelId="{E082C3DD-A671-4DF3-94E4-B02F03FE1C7E}" type="presParOf" srcId="{35F0F62B-51CB-4A39-88A9-B05A4B30F78A}" destId="{4E82D74D-FF6D-4ACE-B028-693F78C6860A}" srcOrd="0" destOrd="0" presId="urn:microsoft.com/office/officeart/2005/8/layout/process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4EF62C-C5CB-427D-A983-F26A04249C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D6A90B6-8E66-4005-96D1-A2134DBD4EAA}">
      <dgm:prSet custT="1"/>
      <dgm:spPr/>
      <dgm:t>
        <a:bodyPr/>
        <a:lstStyle/>
        <a:p>
          <a:pPr algn="ctr" rtl="0">
            <a:spcAft>
              <a:spcPts val="0"/>
            </a:spcAft>
          </a:pPr>
          <a:r>
            <a:rPr lang="en-US" sz="3200" b="1" dirty="0" err="1">
              <a:effectLst>
                <a:outerShdw blurRad="38100" dist="38100" dir="2700000" algn="tl">
                  <a:srgbClr val="000000">
                    <a:alpha val="43137"/>
                  </a:srgbClr>
                </a:outerShdw>
              </a:effectLst>
            </a:rPr>
            <a:t>Penggunaan</a:t>
          </a:r>
          <a:r>
            <a:rPr lang="en-US" sz="3200" b="1" dirty="0">
              <a:effectLst>
                <a:outerShdw blurRad="38100" dist="38100" dir="2700000" algn="tl">
                  <a:srgbClr val="000000">
                    <a:alpha val="43137"/>
                  </a:srgbClr>
                </a:outerShdw>
              </a:effectLst>
            </a:rPr>
            <a:t> </a:t>
          </a:r>
          <a:r>
            <a:rPr lang="en-US" sz="3200" b="1" dirty="0" err="1">
              <a:effectLst>
                <a:outerShdw blurRad="38100" dist="38100" dir="2700000" algn="tl">
                  <a:srgbClr val="000000">
                    <a:alpha val="43137"/>
                  </a:srgbClr>
                </a:outerShdw>
              </a:effectLst>
            </a:rPr>
            <a:t>Lampu</a:t>
          </a:r>
          <a:endParaRPr lang="en-US" sz="3200" b="1" dirty="0">
            <a:effectLst>
              <a:outerShdw blurRad="38100" dist="38100" dir="2700000" algn="tl">
                <a:srgbClr val="000000">
                  <a:alpha val="43137"/>
                </a:srgbClr>
              </a:outerShdw>
            </a:effectLst>
          </a:endParaRPr>
        </a:p>
        <a:p>
          <a:pPr algn="ctr" rtl="0">
            <a:spcAft>
              <a:spcPct val="35000"/>
            </a:spcAft>
          </a:pPr>
          <a:r>
            <a:rPr lang="en-US" sz="1800" dirty="0" err="1">
              <a:effectLst>
                <a:outerShdw blurRad="38100" dist="38100" dir="2700000" algn="tl">
                  <a:srgbClr val="000000">
                    <a:alpha val="43137"/>
                  </a:srgbClr>
                </a:outerShdw>
              </a:effectLst>
            </a:rPr>
            <a:t>Pasal</a:t>
          </a:r>
          <a:r>
            <a:rPr lang="en-US" sz="1800" dirty="0">
              <a:effectLst>
                <a:outerShdw blurRad="38100" dist="38100" dir="2700000" algn="tl">
                  <a:srgbClr val="000000">
                    <a:alpha val="43137"/>
                  </a:srgbClr>
                </a:outerShdw>
              </a:effectLst>
            </a:rPr>
            <a:t> 107  </a:t>
          </a:r>
          <a:r>
            <a:rPr lang="id-ID" sz="1800" dirty="0">
              <a:effectLst>
                <a:outerShdw blurRad="38100" dist="38100" dir="2700000" algn="tl">
                  <a:srgbClr val="000000">
                    <a:alpha val="43137"/>
                  </a:srgbClr>
                </a:outerShdw>
              </a:effectLst>
            </a:rPr>
            <a:t>Ayat (2) </a:t>
          </a:r>
          <a:r>
            <a:rPr lang="en-US" sz="1800" dirty="0">
              <a:effectLst>
                <a:outerShdw blurRad="38100" dist="38100" dir="2700000" algn="tl">
                  <a:srgbClr val="000000">
                    <a:alpha val="43137"/>
                  </a:srgbClr>
                </a:outerShdw>
              </a:effectLst>
            </a:rPr>
            <a:t>UU No. 22 </a:t>
          </a:r>
          <a:r>
            <a:rPr lang="en-US" sz="1800" dirty="0" err="1">
              <a:effectLst>
                <a:outerShdw blurRad="38100" dist="38100" dir="2700000" algn="tl">
                  <a:srgbClr val="000000">
                    <a:alpha val="43137"/>
                  </a:srgbClr>
                </a:outerShdw>
              </a:effectLst>
            </a:rPr>
            <a:t>Tahun</a:t>
          </a:r>
          <a:r>
            <a:rPr lang="en-US" sz="1800" dirty="0">
              <a:effectLst>
                <a:outerShdw blurRad="38100" dist="38100" dir="2700000" algn="tl">
                  <a:srgbClr val="000000">
                    <a:alpha val="43137"/>
                  </a:srgbClr>
                </a:outerShdw>
              </a:effectLst>
            </a:rPr>
            <a:t> 2009  </a:t>
          </a:r>
        </a:p>
      </dgm:t>
    </dgm:pt>
    <dgm:pt modelId="{A1FAF585-9AFE-4DF0-A95C-63739641D05A}" type="parTrans" cxnId="{514FF7FC-3249-4C09-B047-52617742335D}">
      <dgm:prSet/>
      <dgm:spPr/>
      <dgm:t>
        <a:bodyPr/>
        <a:lstStyle/>
        <a:p>
          <a:endParaRPr lang="en-US"/>
        </a:p>
      </dgm:t>
    </dgm:pt>
    <dgm:pt modelId="{B6286CFF-7A0D-40A0-9E5F-65008A6AD1B6}" type="sibTrans" cxnId="{514FF7FC-3249-4C09-B047-52617742335D}">
      <dgm:prSet/>
      <dgm:spPr/>
      <dgm:t>
        <a:bodyPr/>
        <a:lstStyle/>
        <a:p>
          <a:endParaRPr lang="en-US"/>
        </a:p>
      </dgm:t>
    </dgm:pt>
    <dgm:pt modelId="{056FAB7E-AAE5-4BB2-825E-4B2D63FFFED9}" type="pres">
      <dgm:prSet presAssocID="{114EF62C-C5CB-427D-A983-F26A04249C78}" presName="linear" presStyleCnt="0">
        <dgm:presLayoutVars>
          <dgm:animLvl val="lvl"/>
          <dgm:resizeHandles val="exact"/>
        </dgm:presLayoutVars>
      </dgm:prSet>
      <dgm:spPr/>
    </dgm:pt>
    <dgm:pt modelId="{B29624EB-02EC-4158-9C41-E379DBFFE5B6}" type="pres">
      <dgm:prSet presAssocID="{FD6A90B6-8E66-4005-96D1-A2134DBD4EAA}" presName="parentText" presStyleLbl="node1" presStyleIdx="0" presStyleCnt="1" custScaleY="74412" custLinFactNeighborY="-58399">
        <dgm:presLayoutVars>
          <dgm:chMax val="0"/>
          <dgm:bulletEnabled val="1"/>
        </dgm:presLayoutVars>
      </dgm:prSet>
      <dgm:spPr/>
    </dgm:pt>
  </dgm:ptLst>
  <dgm:cxnLst>
    <dgm:cxn modelId="{6C5DC32A-2163-4B24-868D-2CF6BDC27EF0}" type="presOf" srcId="{FD6A90B6-8E66-4005-96D1-A2134DBD4EAA}" destId="{B29624EB-02EC-4158-9C41-E379DBFFE5B6}" srcOrd="0" destOrd="0" presId="urn:microsoft.com/office/officeart/2005/8/layout/vList2"/>
    <dgm:cxn modelId="{70A0D256-2D06-468F-A671-672736203981}" type="presOf" srcId="{114EF62C-C5CB-427D-A983-F26A04249C78}" destId="{056FAB7E-AAE5-4BB2-825E-4B2D63FFFED9}" srcOrd="0" destOrd="0" presId="urn:microsoft.com/office/officeart/2005/8/layout/vList2"/>
    <dgm:cxn modelId="{514FF7FC-3249-4C09-B047-52617742335D}" srcId="{114EF62C-C5CB-427D-A983-F26A04249C78}" destId="{FD6A90B6-8E66-4005-96D1-A2134DBD4EAA}" srcOrd="0" destOrd="0" parTransId="{A1FAF585-9AFE-4DF0-A95C-63739641D05A}" sibTransId="{B6286CFF-7A0D-40A0-9E5F-65008A6AD1B6}"/>
    <dgm:cxn modelId="{8A484169-9AAB-4040-8C80-DDAF93914AA5}" type="presParOf" srcId="{056FAB7E-AAE5-4BB2-825E-4B2D63FFFED9}" destId="{B29624EB-02EC-4158-9C41-E379DBFFE5B6}"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0609D1-291D-420B-8D3F-4173CE9997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471DC6-627F-45FE-8761-701509AB27D6}">
      <dgm:prSet/>
      <dgm:spPr/>
      <dgm:t>
        <a:bodyPr/>
        <a:lstStyle/>
        <a:p>
          <a:pPr rtl="0"/>
          <a:r>
            <a:rPr lang="en-US" dirty="0" err="1"/>
            <a:t>Pasal</a:t>
          </a:r>
          <a:r>
            <a:rPr lang="en-US" dirty="0"/>
            <a:t> 1 UU No. 22 </a:t>
          </a:r>
          <a:r>
            <a:rPr lang="en-US" dirty="0" err="1"/>
            <a:t>Tahun</a:t>
          </a:r>
          <a:r>
            <a:rPr lang="en-US" dirty="0"/>
            <a:t> 2009 </a:t>
          </a:r>
        </a:p>
      </dgm:t>
    </dgm:pt>
    <dgm:pt modelId="{F2B46D0F-1491-41EF-A68D-FDF8C5980993}" type="parTrans" cxnId="{9E44104B-37C3-49DF-9DE6-0B4CF752284E}">
      <dgm:prSet/>
      <dgm:spPr/>
      <dgm:t>
        <a:bodyPr/>
        <a:lstStyle/>
        <a:p>
          <a:endParaRPr lang="en-US"/>
        </a:p>
      </dgm:t>
    </dgm:pt>
    <dgm:pt modelId="{8B23335D-BFB3-4B1B-A3E5-AAF3A60CC43C}" type="sibTrans" cxnId="{9E44104B-37C3-49DF-9DE6-0B4CF752284E}">
      <dgm:prSet/>
      <dgm:spPr/>
      <dgm:t>
        <a:bodyPr/>
        <a:lstStyle/>
        <a:p>
          <a:endParaRPr lang="en-US"/>
        </a:p>
      </dgm:t>
    </dgm:pt>
    <dgm:pt modelId="{16FBDF31-5D84-4D04-9474-78AA9BC8BA7E}" type="pres">
      <dgm:prSet presAssocID="{6C0609D1-291D-420B-8D3F-4173CE999785}" presName="linear" presStyleCnt="0">
        <dgm:presLayoutVars>
          <dgm:animLvl val="lvl"/>
          <dgm:resizeHandles val="exact"/>
        </dgm:presLayoutVars>
      </dgm:prSet>
      <dgm:spPr/>
    </dgm:pt>
    <dgm:pt modelId="{93628481-DFEE-4BB7-B6C5-9EF0C1B3728C}" type="pres">
      <dgm:prSet presAssocID="{48471DC6-627F-45FE-8761-701509AB27D6}" presName="parentText" presStyleLbl="node1" presStyleIdx="0" presStyleCnt="1" custLinFactNeighborX="-605">
        <dgm:presLayoutVars>
          <dgm:chMax val="0"/>
          <dgm:bulletEnabled val="1"/>
        </dgm:presLayoutVars>
      </dgm:prSet>
      <dgm:spPr/>
    </dgm:pt>
  </dgm:ptLst>
  <dgm:cxnLst>
    <dgm:cxn modelId="{9E44104B-37C3-49DF-9DE6-0B4CF752284E}" srcId="{6C0609D1-291D-420B-8D3F-4173CE999785}" destId="{48471DC6-627F-45FE-8761-701509AB27D6}" srcOrd="0" destOrd="0" parTransId="{F2B46D0F-1491-41EF-A68D-FDF8C5980993}" sibTransId="{8B23335D-BFB3-4B1B-A3E5-AAF3A60CC43C}"/>
    <dgm:cxn modelId="{065CFD7F-DFCA-48A6-93E3-801DF3EC42C9}" type="presOf" srcId="{48471DC6-627F-45FE-8761-701509AB27D6}" destId="{93628481-DFEE-4BB7-B6C5-9EF0C1B3728C}" srcOrd="0" destOrd="0" presId="urn:microsoft.com/office/officeart/2005/8/layout/vList2"/>
    <dgm:cxn modelId="{92FEAFB1-59BB-4E2B-8CA8-E0C8B7539553}" type="presOf" srcId="{6C0609D1-291D-420B-8D3F-4173CE999785}" destId="{16FBDF31-5D84-4D04-9474-78AA9BC8BA7E}" srcOrd="0" destOrd="0" presId="urn:microsoft.com/office/officeart/2005/8/layout/vList2"/>
    <dgm:cxn modelId="{0392698A-C764-40BC-959F-73BFD56264B7}" type="presParOf" srcId="{16FBDF31-5D84-4D04-9474-78AA9BC8BA7E}" destId="{93628481-DFEE-4BB7-B6C5-9EF0C1B3728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645CAC-950C-4304-BEB6-3AB410997714}"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en-US"/>
        </a:p>
      </dgm:t>
    </dgm:pt>
    <dgm:pt modelId="{678ECAB5-067D-400B-8FF1-729E0DCC8560}">
      <dgm:prSet custT="1"/>
      <dgm:spPr/>
      <dgm:t>
        <a:bodyPr/>
        <a:lstStyle/>
        <a:p>
          <a:pPr marL="342900" indent="-342900" algn="l" rtl="0">
            <a:tabLst>
              <a:tab pos="354013" algn="l"/>
            </a:tabLst>
          </a:pPr>
          <a:r>
            <a:rPr lang="en-US" sz="1850" dirty="0">
              <a:solidFill>
                <a:schemeClr val="tx1"/>
              </a:solidFill>
            </a:rPr>
            <a:t>6</a:t>
          </a:r>
          <a:r>
            <a:rPr lang="en-US" sz="1850" dirty="0">
              <a:solidFill>
                <a:schemeClr val="tx1"/>
              </a:solidFill>
              <a:latin typeface="Arial Narrow" pitchFamily="34" charset="0"/>
            </a:rPr>
            <a:t>.  	</a:t>
          </a:r>
          <a:r>
            <a:rPr lang="en-US" sz="1850" b="1" dirty="0" err="1">
              <a:solidFill>
                <a:schemeClr val="tx1"/>
              </a:solidFill>
              <a:latin typeface="Arial Narrow" pitchFamily="34" charset="0"/>
            </a:rPr>
            <a:t>Parkir</a:t>
          </a:r>
          <a:r>
            <a:rPr lang="en-US" sz="1850" b="1" dirty="0">
              <a:solidFill>
                <a:schemeClr val="tx1"/>
              </a:solidFill>
              <a:latin typeface="Arial Narrow" pitchFamily="34" charset="0"/>
            </a:rPr>
            <a:t> </a:t>
          </a:r>
          <a:r>
            <a:rPr lang="en-US" sz="1850" dirty="0">
              <a:solidFill>
                <a:schemeClr val="tx1"/>
              </a:solidFill>
              <a:latin typeface="Arial Narrow" pitchFamily="34" charset="0"/>
              <a:sym typeface="Wingdings" pitchFamily="2" charset="2"/>
            </a:rPr>
            <a:t>--&gt; </a:t>
          </a:r>
          <a:r>
            <a:rPr lang="en-US" sz="1850" dirty="0" err="1">
              <a:solidFill>
                <a:schemeClr val="tx1"/>
              </a:solidFill>
              <a:latin typeface="Arial Narrow" pitchFamily="34" charset="0"/>
            </a:rPr>
            <a:t>keadaan</a:t>
          </a:r>
          <a:r>
            <a:rPr lang="en-US" sz="1850" dirty="0">
              <a:solidFill>
                <a:schemeClr val="tx1"/>
              </a:solidFill>
              <a:latin typeface="Arial Narrow" pitchFamily="34" charset="0"/>
            </a:rPr>
            <a:t> </a:t>
          </a:r>
          <a:r>
            <a:rPr lang="en-US" sz="1850" dirty="0" err="1">
              <a:solidFill>
                <a:schemeClr val="tx1"/>
              </a:solidFill>
              <a:latin typeface="Arial Narrow" pitchFamily="34" charset="0"/>
            </a:rPr>
            <a:t>kendaraan</a:t>
          </a:r>
          <a:r>
            <a:rPr lang="en-US" sz="1850" dirty="0">
              <a:solidFill>
                <a:schemeClr val="tx1"/>
              </a:solidFill>
              <a:latin typeface="Arial Narrow" pitchFamily="34" charset="0"/>
            </a:rPr>
            <a:t> </a:t>
          </a:r>
          <a:r>
            <a:rPr lang="en-US" sz="1850" dirty="0" err="1">
              <a:solidFill>
                <a:schemeClr val="tx1"/>
              </a:solidFill>
              <a:latin typeface="Arial Narrow" pitchFamily="34" charset="0"/>
            </a:rPr>
            <a:t>berhenti</a:t>
          </a:r>
          <a:r>
            <a:rPr lang="en-US" sz="1850" dirty="0">
              <a:solidFill>
                <a:schemeClr val="tx1"/>
              </a:solidFill>
              <a:latin typeface="Arial Narrow" pitchFamily="34" charset="0"/>
            </a:rPr>
            <a:t> </a:t>
          </a:r>
          <a:r>
            <a:rPr lang="en-US" sz="1850" dirty="0" err="1">
              <a:solidFill>
                <a:schemeClr val="tx1"/>
              </a:solidFill>
              <a:latin typeface="Arial Narrow" pitchFamily="34" charset="0"/>
            </a:rPr>
            <a:t>atau</a:t>
          </a:r>
          <a:r>
            <a:rPr lang="en-US" sz="1850" dirty="0">
              <a:solidFill>
                <a:schemeClr val="tx1"/>
              </a:solidFill>
              <a:latin typeface="Arial Narrow" pitchFamily="34" charset="0"/>
            </a:rPr>
            <a:t> </a:t>
          </a:r>
          <a:r>
            <a:rPr lang="en-US" sz="1850" dirty="0" err="1">
              <a:solidFill>
                <a:schemeClr val="tx1"/>
              </a:solidFill>
              <a:latin typeface="Arial Narrow" pitchFamily="34" charset="0"/>
            </a:rPr>
            <a:t>tidak</a:t>
          </a:r>
          <a:r>
            <a:rPr lang="en-US" sz="1850" dirty="0">
              <a:solidFill>
                <a:schemeClr val="tx1"/>
              </a:solidFill>
              <a:latin typeface="Arial Narrow" pitchFamily="34" charset="0"/>
            </a:rPr>
            <a:t> </a:t>
          </a:r>
          <a:r>
            <a:rPr lang="en-US" sz="1850" dirty="0" err="1">
              <a:solidFill>
                <a:schemeClr val="tx1"/>
              </a:solidFill>
              <a:latin typeface="Arial Narrow" pitchFamily="34" charset="0"/>
            </a:rPr>
            <a:t>bergerak</a:t>
          </a:r>
          <a:r>
            <a:rPr lang="en-US" sz="1850" dirty="0">
              <a:solidFill>
                <a:schemeClr val="tx1"/>
              </a:solidFill>
              <a:latin typeface="Arial Narrow" pitchFamily="34" charset="0"/>
            </a:rPr>
            <a:t> </a:t>
          </a:r>
          <a:r>
            <a:rPr lang="en-US" sz="1850" dirty="0" err="1">
              <a:solidFill>
                <a:schemeClr val="tx1"/>
              </a:solidFill>
              <a:latin typeface="Arial Narrow" pitchFamily="34" charset="0"/>
            </a:rPr>
            <a:t>untuk</a:t>
          </a:r>
          <a:r>
            <a:rPr lang="en-US" sz="1850" dirty="0">
              <a:solidFill>
                <a:schemeClr val="tx1"/>
              </a:solidFill>
              <a:latin typeface="Arial Narrow" pitchFamily="34" charset="0"/>
            </a:rPr>
            <a:t> </a:t>
          </a:r>
          <a:r>
            <a:rPr lang="en-US" sz="1850" dirty="0" err="1">
              <a:solidFill>
                <a:schemeClr val="tx1"/>
              </a:solidFill>
              <a:latin typeface="Arial Narrow" pitchFamily="34" charset="0"/>
            </a:rPr>
            <a:t>beberapa</a:t>
          </a:r>
          <a:r>
            <a:rPr lang="en-US" sz="1850" dirty="0">
              <a:solidFill>
                <a:schemeClr val="tx1"/>
              </a:solidFill>
              <a:latin typeface="Arial Narrow" pitchFamily="34" charset="0"/>
            </a:rPr>
            <a:t> </a:t>
          </a:r>
          <a:r>
            <a:rPr lang="en-US" sz="1850" dirty="0" err="1">
              <a:solidFill>
                <a:schemeClr val="tx1"/>
              </a:solidFill>
              <a:latin typeface="Arial Narrow" pitchFamily="34" charset="0"/>
            </a:rPr>
            <a:t>saat</a:t>
          </a:r>
          <a:r>
            <a:rPr lang="en-US" sz="1850" dirty="0">
              <a:solidFill>
                <a:schemeClr val="tx1"/>
              </a:solidFill>
              <a:latin typeface="Arial Narrow" pitchFamily="34" charset="0"/>
            </a:rPr>
            <a:t> </a:t>
          </a:r>
          <a:r>
            <a:rPr lang="en-US" sz="1850" dirty="0" err="1">
              <a:solidFill>
                <a:schemeClr val="tx1"/>
              </a:solidFill>
              <a:latin typeface="Arial Narrow" pitchFamily="34" charset="0"/>
            </a:rPr>
            <a:t>dan</a:t>
          </a:r>
          <a:r>
            <a:rPr lang="en-US" sz="1850" dirty="0">
              <a:solidFill>
                <a:schemeClr val="tx1"/>
              </a:solidFill>
              <a:latin typeface="Arial Narrow" pitchFamily="34" charset="0"/>
            </a:rPr>
            <a:t> </a:t>
          </a:r>
          <a:r>
            <a:rPr lang="en-US" sz="1850" dirty="0" err="1">
              <a:solidFill>
                <a:schemeClr val="tx1"/>
              </a:solidFill>
              <a:latin typeface="Arial Narrow" pitchFamily="34" charset="0"/>
            </a:rPr>
            <a:t>ditinggalkan</a:t>
          </a:r>
          <a:r>
            <a:rPr lang="en-US" sz="1850" dirty="0">
              <a:solidFill>
                <a:schemeClr val="tx1"/>
              </a:solidFill>
              <a:latin typeface="Arial Narrow" pitchFamily="34" charset="0"/>
            </a:rPr>
            <a:t> </a:t>
          </a:r>
          <a:r>
            <a:rPr lang="en-US" sz="1850" dirty="0" err="1">
              <a:solidFill>
                <a:schemeClr val="tx1"/>
              </a:solidFill>
              <a:latin typeface="Arial Narrow" pitchFamily="34" charset="0"/>
            </a:rPr>
            <a:t>pengemudinya</a:t>
          </a:r>
          <a:endParaRPr lang="en-US" sz="1850" dirty="0">
            <a:solidFill>
              <a:schemeClr val="tx1"/>
            </a:solidFill>
            <a:latin typeface="Arial Narrow" pitchFamily="34" charset="0"/>
          </a:endParaRPr>
        </a:p>
      </dgm:t>
    </dgm:pt>
    <dgm:pt modelId="{A5AC95AB-83CD-4B42-9E2C-ACAE4EA7BDD2}" type="parTrans" cxnId="{0330FC87-4331-456B-AE8D-A2C7467A3690}">
      <dgm:prSet/>
      <dgm:spPr/>
      <dgm:t>
        <a:bodyPr/>
        <a:lstStyle/>
        <a:p>
          <a:endParaRPr lang="en-US" sz="1850">
            <a:solidFill>
              <a:schemeClr val="tx1"/>
            </a:solidFill>
          </a:endParaRPr>
        </a:p>
      </dgm:t>
    </dgm:pt>
    <dgm:pt modelId="{39F2311D-1011-40D0-9136-5C4C140EF3A8}" type="sibTrans" cxnId="{0330FC87-4331-456B-AE8D-A2C7467A3690}">
      <dgm:prSet/>
      <dgm:spPr/>
      <dgm:t>
        <a:bodyPr/>
        <a:lstStyle/>
        <a:p>
          <a:endParaRPr lang="en-US" sz="1850">
            <a:solidFill>
              <a:schemeClr val="tx1"/>
            </a:solidFill>
          </a:endParaRPr>
        </a:p>
      </dgm:t>
    </dgm:pt>
    <dgm:pt modelId="{7F6E41BB-219E-49E8-93AD-C7B5A76FE37E}">
      <dgm:prSet custT="1"/>
      <dgm:spPr/>
      <dgm:t>
        <a:bodyPr/>
        <a:lstStyle/>
        <a:p>
          <a:pPr marL="342900" indent="-342900" algn="l" rtl="0">
            <a:tabLst>
              <a:tab pos="354013" algn="l"/>
            </a:tabLst>
          </a:pPr>
          <a:r>
            <a:rPr lang="en-US" sz="1850" dirty="0">
              <a:solidFill>
                <a:schemeClr val="tx1"/>
              </a:solidFill>
            </a:rPr>
            <a:t>7. 	</a:t>
          </a:r>
          <a:r>
            <a:rPr lang="en-US" sz="1850" b="1" dirty="0" err="1">
              <a:solidFill>
                <a:schemeClr val="tx1"/>
              </a:solidFill>
              <a:latin typeface="Arial Narrow" pitchFamily="34" charset="0"/>
            </a:rPr>
            <a:t>Berhenti</a:t>
          </a:r>
          <a:r>
            <a:rPr lang="en-US" sz="1850" dirty="0">
              <a:solidFill>
                <a:schemeClr val="tx1"/>
              </a:solidFill>
              <a:latin typeface="Arial Narrow" pitchFamily="34" charset="0"/>
            </a:rPr>
            <a:t> </a:t>
          </a:r>
          <a:r>
            <a:rPr lang="en-US" sz="1850" dirty="0">
              <a:solidFill>
                <a:schemeClr val="tx1"/>
              </a:solidFill>
              <a:latin typeface="Arial Narrow" pitchFamily="34" charset="0"/>
              <a:sym typeface="Wingdings" pitchFamily="2" charset="2"/>
            </a:rPr>
            <a:t>--&gt; </a:t>
          </a:r>
          <a:r>
            <a:rPr lang="en-US" sz="1850" dirty="0" err="1">
              <a:solidFill>
                <a:schemeClr val="tx1"/>
              </a:solidFill>
              <a:latin typeface="Arial Narrow" pitchFamily="34" charset="0"/>
            </a:rPr>
            <a:t>keadaan</a:t>
          </a:r>
          <a:r>
            <a:rPr lang="en-US" sz="1850" dirty="0">
              <a:solidFill>
                <a:schemeClr val="tx1"/>
              </a:solidFill>
              <a:latin typeface="Arial Narrow" pitchFamily="34" charset="0"/>
            </a:rPr>
            <a:t> </a:t>
          </a:r>
          <a:r>
            <a:rPr lang="en-US" sz="1850" dirty="0" err="1">
              <a:solidFill>
                <a:schemeClr val="tx1"/>
              </a:solidFill>
              <a:latin typeface="Arial Narrow" pitchFamily="34" charset="0"/>
            </a:rPr>
            <a:t>kendaraan</a:t>
          </a:r>
          <a:r>
            <a:rPr lang="en-US" sz="1850" dirty="0">
              <a:solidFill>
                <a:schemeClr val="tx1"/>
              </a:solidFill>
              <a:latin typeface="Arial Narrow" pitchFamily="34" charset="0"/>
            </a:rPr>
            <a:t> </a:t>
          </a:r>
          <a:r>
            <a:rPr lang="en-US" sz="1850" dirty="0" err="1">
              <a:solidFill>
                <a:schemeClr val="tx1"/>
              </a:solidFill>
              <a:latin typeface="Arial Narrow" pitchFamily="34" charset="0"/>
            </a:rPr>
            <a:t>tidak</a:t>
          </a:r>
          <a:r>
            <a:rPr lang="en-US" sz="1850" dirty="0">
              <a:solidFill>
                <a:schemeClr val="tx1"/>
              </a:solidFill>
              <a:latin typeface="Arial Narrow" pitchFamily="34" charset="0"/>
            </a:rPr>
            <a:t> </a:t>
          </a:r>
          <a:r>
            <a:rPr lang="en-US" sz="1850" dirty="0" err="1">
              <a:solidFill>
                <a:schemeClr val="tx1"/>
              </a:solidFill>
              <a:latin typeface="Arial Narrow" pitchFamily="34" charset="0"/>
            </a:rPr>
            <a:t>bergerak</a:t>
          </a:r>
          <a:r>
            <a:rPr lang="en-US" sz="1850" dirty="0">
              <a:solidFill>
                <a:schemeClr val="tx1"/>
              </a:solidFill>
              <a:latin typeface="Arial Narrow" pitchFamily="34" charset="0"/>
            </a:rPr>
            <a:t> </a:t>
          </a:r>
          <a:r>
            <a:rPr lang="en-US" sz="1850" dirty="0" err="1">
              <a:solidFill>
                <a:schemeClr val="tx1"/>
              </a:solidFill>
              <a:latin typeface="Arial Narrow" pitchFamily="34" charset="0"/>
            </a:rPr>
            <a:t>untuk</a:t>
          </a:r>
          <a:r>
            <a:rPr lang="en-US" sz="1850" dirty="0">
              <a:solidFill>
                <a:schemeClr val="tx1"/>
              </a:solidFill>
              <a:latin typeface="Arial Narrow" pitchFamily="34" charset="0"/>
            </a:rPr>
            <a:t> </a:t>
          </a:r>
          <a:r>
            <a:rPr lang="en-US" sz="1850" dirty="0" err="1">
              <a:solidFill>
                <a:schemeClr val="tx1"/>
              </a:solidFill>
              <a:latin typeface="Arial Narrow" pitchFamily="34" charset="0"/>
            </a:rPr>
            <a:t>sementara</a:t>
          </a:r>
          <a:r>
            <a:rPr lang="en-US" sz="1850" dirty="0">
              <a:solidFill>
                <a:schemeClr val="tx1"/>
              </a:solidFill>
              <a:latin typeface="Arial Narrow" pitchFamily="34" charset="0"/>
            </a:rPr>
            <a:t> </a:t>
          </a:r>
          <a:r>
            <a:rPr lang="en-US" sz="1850" dirty="0" err="1">
              <a:solidFill>
                <a:schemeClr val="tx1"/>
              </a:solidFill>
              <a:latin typeface="Arial Narrow" pitchFamily="34" charset="0"/>
            </a:rPr>
            <a:t>dan</a:t>
          </a:r>
          <a:r>
            <a:rPr lang="en-US" sz="1850" dirty="0">
              <a:solidFill>
                <a:schemeClr val="tx1"/>
              </a:solidFill>
              <a:latin typeface="Arial Narrow" pitchFamily="34" charset="0"/>
            </a:rPr>
            <a:t> </a:t>
          </a:r>
          <a:r>
            <a:rPr lang="en-US" sz="1850" dirty="0" err="1">
              <a:solidFill>
                <a:schemeClr val="tx1"/>
              </a:solidFill>
              <a:latin typeface="Arial Narrow" pitchFamily="34" charset="0"/>
            </a:rPr>
            <a:t>tidak</a:t>
          </a:r>
          <a:r>
            <a:rPr lang="en-US" sz="1850" dirty="0">
              <a:solidFill>
                <a:schemeClr val="tx1"/>
              </a:solidFill>
              <a:latin typeface="Arial Narrow" pitchFamily="34" charset="0"/>
            </a:rPr>
            <a:t> </a:t>
          </a:r>
          <a:r>
            <a:rPr lang="en-US" sz="1850" dirty="0" err="1">
              <a:solidFill>
                <a:schemeClr val="tx1"/>
              </a:solidFill>
              <a:latin typeface="Arial Narrow" pitchFamily="34" charset="0"/>
            </a:rPr>
            <a:t>ditinggalkan</a:t>
          </a:r>
          <a:r>
            <a:rPr lang="en-US" sz="1850" dirty="0">
              <a:solidFill>
                <a:schemeClr val="tx1"/>
              </a:solidFill>
              <a:latin typeface="Arial Narrow" pitchFamily="34" charset="0"/>
            </a:rPr>
            <a:t> </a:t>
          </a:r>
          <a:r>
            <a:rPr lang="en-US" sz="1850" dirty="0" err="1">
              <a:solidFill>
                <a:schemeClr val="tx1"/>
              </a:solidFill>
              <a:latin typeface="Arial Narrow" pitchFamily="34" charset="0"/>
            </a:rPr>
            <a:t>pengemudinya</a:t>
          </a:r>
          <a:endParaRPr lang="en-US" sz="1850" dirty="0">
            <a:solidFill>
              <a:schemeClr val="tx1"/>
            </a:solidFill>
            <a:latin typeface="Arial Narrow" pitchFamily="34" charset="0"/>
          </a:endParaRPr>
        </a:p>
      </dgm:t>
    </dgm:pt>
    <dgm:pt modelId="{F8E5DAB3-72C7-4296-ABDA-EC0A622491AD}" type="parTrans" cxnId="{433D765E-349E-4382-8E78-7D08D8944035}">
      <dgm:prSet/>
      <dgm:spPr/>
      <dgm:t>
        <a:bodyPr/>
        <a:lstStyle/>
        <a:p>
          <a:endParaRPr lang="en-US" sz="1850">
            <a:solidFill>
              <a:schemeClr val="tx1"/>
            </a:solidFill>
          </a:endParaRPr>
        </a:p>
      </dgm:t>
    </dgm:pt>
    <dgm:pt modelId="{DE3BDA7E-3909-4D2F-A2F2-D51FE2DCBDA6}" type="sibTrans" cxnId="{433D765E-349E-4382-8E78-7D08D8944035}">
      <dgm:prSet/>
      <dgm:spPr/>
      <dgm:t>
        <a:bodyPr/>
        <a:lstStyle/>
        <a:p>
          <a:endParaRPr lang="en-US" sz="1850">
            <a:solidFill>
              <a:schemeClr val="tx1"/>
            </a:solidFill>
          </a:endParaRPr>
        </a:p>
      </dgm:t>
    </dgm:pt>
    <dgm:pt modelId="{C8C35FAA-7E5D-4872-8148-7C76CD47DA38}">
      <dgm:prSet custT="1"/>
      <dgm:spPr/>
      <dgm:t>
        <a:bodyPr/>
        <a:lstStyle/>
        <a:p>
          <a:pPr marL="357188" indent="-357188" algn="l" rtl="0">
            <a:tabLst>
              <a:tab pos="354013" algn="l"/>
            </a:tabLst>
          </a:pPr>
          <a:r>
            <a:rPr lang="en-US" sz="1850" dirty="0">
              <a:solidFill>
                <a:schemeClr val="tx1"/>
              </a:solidFill>
            </a:rPr>
            <a:t>8. 	</a:t>
          </a:r>
          <a:r>
            <a:rPr lang="en-US" sz="1850" b="1" dirty="0" err="1">
              <a:solidFill>
                <a:schemeClr val="tx1"/>
              </a:solidFill>
              <a:latin typeface="Arial Narrow" pitchFamily="34" charset="0"/>
            </a:rPr>
            <a:t>Rambu</a:t>
          </a:r>
          <a:r>
            <a:rPr lang="en-US" sz="1850" b="1" dirty="0">
              <a:solidFill>
                <a:schemeClr val="tx1"/>
              </a:solidFill>
              <a:latin typeface="Arial Narrow" pitchFamily="34" charset="0"/>
            </a:rPr>
            <a:t> </a:t>
          </a:r>
          <a:r>
            <a:rPr lang="en-US" sz="1850" b="1" dirty="0" err="1">
              <a:solidFill>
                <a:schemeClr val="tx1"/>
              </a:solidFill>
              <a:latin typeface="Arial Narrow" pitchFamily="34" charset="0"/>
            </a:rPr>
            <a:t>Lalu</a:t>
          </a:r>
          <a:r>
            <a:rPr lang="en-US" sz="1850" b="1" dirty="0">
              <a:solidFill>
                <a:schemeClr val="tx1"/>
              </a:solidFill>
              <a:latin typeface="Arial Narrow" pitchFamily="34" charset="0"/>
            </a:rPr>
            <a:t> </a:t>
          </a:r>
          <a:r>
            <a:rPr lang="en-US" sz="1850" b="1" dirty="0" err="1">
              <a:solidFill>
                <a:schemeClr val="tx1"/>
              </a:solidFill>
              <a:latin typeface="Arial Narrow" pitchFamily="34" charset="0"/>
            </a:rPr>
            <a:t>Lintas</a:t>
          </a:r>
          <a:r>
            <a:rPr lang="en-US" sz="1850" b="1" dirty="0">
              <a:solidFill>
                <a:schemeClr val="tx1"/>
              </a:solidFill>
              <a:latin typeface="Arial Narrow" pitchFamily="34" charset="0"/>
            </a:rPr>
            <a:t> </a:t>
          </a:r>
          <a:r>
            <a:rPr lang="en-US" sz="1850" dirty="0">
              <a:solidFill>
                <a:schemeClr val="tx1"/>
              </a:solidFill>
              <a:latin typeface="Arial Narrow" pitchFamily="34" charset="0"/>
              <a:sym typeface="Wingdings" pitchFamily="2" charset="2"/>
            </a:rPr>
            <a:t>--&gt; </a:t>
          </a:r>
          <a:r>
            <a:rPr lang="en-US" sz="1850" dirty="0" err="1">
              <a:solidFill>
                <a:schemeClr val="tx1"/>
              </a:solidFill>
              <a:latin typeface="Arial Narrow" pitchFamily="34" charset="0"/>
            </a:rPr>
            <a:t>bagian</a:t>
          </a:r>
          <a:r>
            <a:rPr lang="en-US" sz="1850" dirty="0">
              <a:solidFill>
                <a:schemeClr val="tx1"/>
              </a:solidFill>
              <a:latin typeface="Arial Narrow" pitchFamily="34" charset="0"/>
            </a:rPr>
            <a:t> </a:t>
          </a:r>
          <a:r>
            <a:rPr lang="en-US" sz="1850" dirty="0" err="1">
              <a:solidFill>
                <a:schemeClr val="tx1"/>
              </a:solidFill>
              <a:latin typeface="Arial Narrow" pitchFamily="34" charset="0"/>
            </a:rPr>
            <a:t>perlengkapan</a:t>
          </a:r>
          <a:r>
            <a:rPr lang="en-US" sz="1850" dirty="0">
              <a:solidFill>
                <a:schemeClr val="tx1"/>
              </a:solidFill>
              <a:latin typeface="Arial Narrow" pitchFamily="34" charset="0"/>
            </a:rPr>
            <a:t> </a:t>
          </a:r>
          <a:r>
            <a:rPr lang="en-US" sz="1850" dirty="0" err="1">
              <a:solidFill>
                <a:schemeClr val="tx1"/>
              </a:solidFill>
              <a:latin typeface="Arial Narrow" pitchFamily="34" charset="0"/>
            </a:rPr>
            <a:t>jalan</a:t>
          </a:r>
          <a:r>
            <a:rPr lang="en-US" sz="1850" dirty="0">
              <a:solidFill>
                <a:schemeClr val="tx1"/>
              </a:solidFill>
              <a:latin typeface="Arial Narrow" pitchFamily="34" charset="0"/>
            </a:rPr>
            <a:t> yang </a:t>
          </a:r>
          <a:r>
            <a:rPr lang="en-US" sz="1850" dirty="0" err="1">
              <a:solidFill>
                <a:schemeClr val="tx1"/>
              </a:solidFill>
              <a:latin typeface="Arial Narrow" pitchFamily="34" charset="0"/>
            </a:rPr>
            <a:t>berupa</a:t>
          </a:r>
          <a:r>
            <a:rPr lang="en-US" sz="1850" dirty="0">
              <a:solidFill>
                <a:schemeClr val="tx1"/>
              </a:solidFill>
              <a:latin typeface="Arial Narrow" pitchFamily="34" charset="0"/>
            </a:rPr>
            <a:t> </a:t>
          </a:r>
          <a:r>
            <a:rPr lang="en-US" sz="1850" dirty="0" err="1">
              <a:solidFill>
                <a:schemeClr val="tx1"/>
              </a:solidFill>
              <a:latin typeface="Arial Narrow" pitchFamily="34" charset="0"/>
            </a:rPr>
            <a:t>lambang</a:t>
          </a:r>
          <a:r>
            <a:rPr lang="en-US" sz="1850" dirty="0">
              <a:solidFill>
                <a:schemeClr val="tx1"/>
              </a:solidFill>
              <a:latin typeface="Arial Narrow" pitchFamily="34" charset="0"/>
            </a:rPr>
            <a:t>, </a:t>
          </a:r>
          <a:r>
            <a:rPr lang="en-US" sz="1850" dirty="0" err="1">
              <a:solidFill>
                <a:schemeClr val="tx1"/>
              </a:solidFill>
              <a:latin typeface="Arial Narrow" pitchFamily="34" charset="0"/>
            </a:rPr>
            <a:t>huruf</a:t>
          </a:r>
          <a:r>
            <a:rPr lang="en-US" sz="1850" dirty="0">
              <a:solidFill>
                <a:schemeClr val="tx1"/>
              </a:solidFill>
              <a:latin typeface="Arial Narrow" pitchFamily="34" charset="0"/>
            </a:rPr>
            <a:t>, </a:t>
          </a:r>
          <a:r>
            <a:rPr lang="en-US" sz="1850" dirty="0" err="1">
              <a:solidFill>
                <a:schemeClr val="tx1"/>
              </a:solidFill>
              <a:latin typeface="Arial Narrow" pitchFamily="34" charset="0"/>
            </a:rPr>
            <a:t>angka</a:t>
          </a:r>
          <a:r>
            <a:rPr lang="en-US" sz="1850" dirty="0">
              <a:solidFill>
                <a:schemeClr val="tx1"/>
              </a:solidFill>
              <a:latin typeface="Arial Narrow" pitchFamily="34" charset="0"/>
            </a:rPr>
            <a:t>, </a:t>
          </a:r>
          <a:r>
            <a:rPr lang="en-US" sz="1850" dirty="0" err="1">
              <a:solidFill>
                <a:schemeClr val="tx1"/>
              </a:solidFill>
              <a:latin typeface="Arial Narrow" pitchFamily="34" charset="0"/>
            </a:rPr>
            <a:t>kalimat</a:t>
          </a:r>
          <a:r>
            <a:rPr lang="en-US" sz="1850" dirty="0">
              <a:solidFill>
                <a:schemeClr val="tx1"/>
              </a:solidFill>
              <a:latin typeface="Arial Narrow" pitchFamily="34" charset="0"/>
            </a:rPr>
            <a:t> </a:t>
          </a:r>
          <a:r>
            <a:rPr lang="en-US" sz="1850" dirty="0" err="1">
              <a:solidFill>
                <a:schemeClr val="tx1"/>
              </a:solidFill>
              <a:latin typeface="Arial Narrow" pitchFamily="34" charset="0"/>
            </a:rPr>
            <a:t>dan</a:t>
          </a:r>
          <a:r>
            <a:rPr lang="en-US" sz="1850" dirty="0">
              <a:solidFill>
                <a:schemeClr val="tx1"/>
              </a:solidFill>
              <a:latin typeface="Arial Narrow" pitchFamily="34" charset="0"/>
            </a:rPr>
            <a:t> </a:t>
          </a:r>
          <a:r>
            <a:rPr lang="en-US" sz="1850" dirty="0" err="1">
              <a:solidFill>
                <a:schemeClr val="tx1"/>
              </a:solidFill>
              <a:latin typeface="Arial Narrow" pitchFamily="34" charset="0"/>
            </a:rPr>
            <a:t>atau</a:t>
          </a:r>
          <a:r>
            <a:rPr lang="en-US" sz="1850" dirty="0">
              <a:solidFill>
                <a:schemeClr val="tx1"/>
              </a:solidFill>
              <a:latin typeface="Arial Narrow" pitchFamily="34" charset="0"/>
            </a:rPr>
            <a:t> </a:t>
          </a:r>
          <a:r>
            <a:rPr lang="en-US" sz="1850" dirty="0" err="1">
              <a:solidFill>
                <a:schemeClr val="tx1"/>
              </a:solidFill>
              <a:latin typeface="Arial Narrow" pitchFamily="34" charset="0"/>
            </a:rPr>
            <a:t>perpaduan</a:t>
          </a:r>
          <a:r>
            <a:rPr lang="en-US" sz="1850" dirty="0">
              <a:solidFill>
                <a:schemeClr val="tx1"/>
              </a:solidFill>
              <a:latin typeface="Arial Narrow" pitchFamily="34" charset="0"/>
            </a:rPr>
            <a:t> </a:t>
          </a:r>
          <a:r>
            <a:rPr lang="en-US" sz="1850" dirty="0" err="1">
              <a:solidFill>
                <a:schemeClr val="tx1"/>
              </a:solidFill>
              <a:latin typeface="Arial Narrow" pitchFamily="34" charset="0"/>
            </a:rPr>
            <a:t>yg</a:t>
          </a:r>
          <a:r>
            <a:rPr lang="en-US" sz="1850" dirty="0">
              <a:solidFill>
                <a:schemeClr val="tx1"/>
              </a:solidFill>
              <a:latin typeface="Arial Narrow" pitchFamily="34" charset="0"/>
            </a:rPr>
            <a:t> </a:t>
          </a:r>
          <a:r>
            <a:rPr lang="en-US" sz="1850" dirty="0" err="1">
              <a:solidFill>
                <a:schemeClr val="tx1"/>
              </a:solidFill>
              <a:latin typeface="Arial Narrow" pitchFamily="34" charset="0"/>
            </a:rPr>
            <a:t>berfungsi</a:t>
          </a:r>
          <a:r>
            <a:rPr lang="en-US" sz="1850" dirty="0">
              <a:solidFill>
                <a:schemeClr val="tx1"/>
              </a:solidFill>
              <a:latin typeface="Arial Narrow" pitchFamily="34" charset="0"/>
            </a:rPr>
            <a:t> </a:t>
          </a:r>
          <a:r>
            <a:rPr lang="en-US" sz="1850" dirty="0" err="1">
              <a:solidFill>
                <a:schemeClr val="tx1"/>
              </a:solidFill>
              <a:latin typeface="Arial Narrow" pitchFamily="34" charset="0"/>
            </a:rPr>
            <a:t>sebagai</a:t>
          </a:r>
          <a:r>
            <a:rPr lang="en-US" sz="1850" dirty="0">
              <a:solidFill>
                <a:schemeClr val="tx1"/>
              </a:solidFill>
              <a:latin typeface="Arial Narrow" pitchFamily="34" charset="0"/>
            </a:rPr>
            <a:t> </a:t>
          </a:r>
          <a:r>
            <a:rPr lang="en-US" sz="1850" dirty="0" err="1">
              <a:solidFill>
                <a:schemeClr val="tx1"/>
              </a:solidFill>
              <a:latin typeface="Arial Narrow" pitchFamily="34" charset="0"/>
            </a:rPr>
            <a:t>peringatan</a:t>
          </a:r>
          <a:r>
            <a:rPr lang="en-US" sz="1850" dirty="0">
              <a:solidFill>
                <a:schemeClr val="tx1"/>
              </a:solidFill>
              <a:latin typeface="Arial Narrow" pitchFamily="34" charset="0"/>
            </a:rPr>
            <a:t>, </a:t>
          </a:r>
          <a:r>
            <a:rPr lang="en-US" sz="1850" dirty="0" err="1">
              <a:solidFill>
                <a:schemeClr val="tx1"/>
              </a:solidFill>
              <a:latin typeface="Arial Narrow" pitchFamily="34" charset="0"/>
            </a:rPr>
            <a:t>larangan</a:t>
          </a:r>
          <a:r>
            <a:rPr lang="en-US" sz="1850" dirty="0">
              <a:solidFill>
                <a:schemeClr val="tx1"/>
              </a:solidFill>
              <a:latin typeface="Arial Narrow" pitchFamily="34" charset="0"/>
            </a:rPr>
            <a:t>, </a:t>
          </a:r>
          <a:r>
            <a:rPr lang="en-US" sz="1850" dirty="0" err="1">
              <a:solidFill>
                <a:schemeClr val="tx1"/>
              </a:solidFill>
              <a:latin typeface="Arial Narrow" pitchFamily="34" charset="0"/>
            </a:rPr>
            <a:t>perintah</a:t>
          </a:r>
          <a:r>
            <a:rPr lang="en-US" sz="1850" dirty="0">
              <a:solidFill>
                <a:schemeClr val="tx1"/>
              </a:solidFill>
              <a:latin typeface="Arial Narrow" pitchFamily="34" charset="0"/>
            </a:rPr>
            <a:t>, </a:t>
          </a:r>
          <a:r>
            <a:rPr lang="en-US" sz="1850" dirty="0" err="1">
              <a:solidFill>
                <a:schemeClr val="tx1"/>
              </a:solidFill>
              <a:latin typeface="Arial Narrow" pitchFamily="34" charset="0"/>
            </a:rPr>
            <a:t>atau</a:t>
          </a:r>
          <a:r>
            <a:rPr lang="en-US" sz="1850" dirty="0">
              <a:solidFill>
                <a:schemeClr val="tx1"/>
              </a:solidFill>
              <a:latin typeface="Arial Narrow" pitchFamily="34" charset="0"/>
            </a:rPr>
            <a:t> </a:t>
          </a:r>
          <a:r>
            <a:rPr lang="en-US" sz="1850" dirty="0" err="1">
              <a:solidFill>
                <a:schemeClr val="tx1"/>
              </a:solidFill>
              <a:latin typeface="Arial Narrow" pitchFamily="34" charset="0"/>
            </a:rPr>
            <a:t>petunjuk</a:t>
          </a:r>
          <a:r>
            <a:rPr lang="en-US" sz="1850" dirty="0">
              <a:solidFill>
                <a:schemeClr val="tx1"/>
              </a:solidFill>
              <a:latin typeface="Arial Narrow" pitchFamily="34" charset="0"/>
            </a:rPr>
            <a:t> </a:t>
          </a:r>
          <a:r>
            <a:rPr lang="en-US" sz="1850" dirty="0" err="1">
              <a:solidFill>
                <a:schemeClr val="tx1"/>
              </a:solidFill>
              <a:latin typeface="Arial Narrow" pitchFamily="34" charset="0"/>
            </a:rPr>
            <a:t>bagi</a:t>
          </a:r>
          <a:r>
            <a:rPr lang="en-US" sz="1850" dirty="0">
              <a:solidFill>
                <a:schemeClr val="tx1"/>
              </a:solidFill>
              <a:latin typeface="Arial Narrow" pitchFamily="34" charset="0"/>
            </a:rPr>
            <a:t> </a:t>
          </a:r>
          <a:r>
            <a:rPr lang="en-US" sz="1850" dirty="0" err="1">
              <a:solidFill>
                <a:schemeClr val="tx1"/>
              </a:solidFill>
              <a:latin typeface="Arial Narrow" pitchFamily="34" charset="0"/>
            </a:rPr>
            <a:t>pengguna</a:t>
          </a:r>
          <a:r>
            <a:rPr lang="en-US" sz="1850" dirty="0">
              <a:solidFill>
                <a:schemeClr val="tx1"/>
              </a:solidFill>
              <a:latin typeface="Arial Narrow" pitchFamily="34" charset="0"/>
            </a:rPr>
            <a:t> </a:t>
          </a:r>
          <a:r>
            <a:rPr lang="en-US" sz="1850" dirty="0" err="1">
              <a:solidFill>
                <a:schemeClr val="tx1"/>
              </a:solidFill>
              <a:latin typeface="Arial Narrow" pitchFamily="34" charset="0"/>
            </a:rPr>
            <a:t>jalan</a:t>
          </a:r>
          <a:r>
            <a:rPr lang="en-US" sz="1850" dirty="0">
              <a:solidFill>
                <a:schemeClr val="tx1"/>
              </a:solidFill>
              <a:latin typeface="Arial Narrow" pitchFamily="34" charset="0"/>
            </a:rPr>
            <a:t>. </a:t>
          </a:r>
        </a:p>
      </dgm:t>
    </dgm:pt>
    <dgm:pt modelId="{91EFCF39-3252-42FA-8575-B8D57BE0426B}" type="parTrans" cxnId="{8F0B4D59-7F0A-4B5E-B630-5E36D221A36F}">
      <dgm:prSet/>
      <dgm:spPr/>
      <dgm:t>
        <a:bodyPr/>
        <a:lstStyle/>
        <a:p>
          <a:endParaRPr lang="en-US" sz="1850">
            <a:solidFill>
              <a:schemeClr val="tx1"/>
            </a:solidFill>
          </a:endParaRPr>
        </a:p>
      </dgm:t>
    </dgm:pt>
    <dgm:pt modelId="{7746E9DC-560E-4224-BDD0-3B4F0671DFCD}" type="sibTrans" cxnId="{8F0B4D59-7F0A-4B5E-B630-5E36D221A36F}">
      <dgm:prSet/>
      <dgm:spPr/>
      <dgm:t>
        <a:bodyPr/>
        <a:lstStyle/>
        <a:p>
          <a:endParaRPr lang="en-US" sz="1850">
            <a:solidFill>
              <a:schemeClr val="tx1"/>
            </a:solidFill>
          </a:endParaRPr>
        </a:p>
      </dgm:t>
    </dgm:pt>
    <dgm:pt modelId="{C60E8015-8D28-4484-9A05-7B2327BDF781}">
      <dgm:prSet custT="1"/>
      <dgm:spPr/>
      <dgm:t>
        <a:bodyPr/>
        <a:lstStyle/>
        <a:p>
          <a:pPr marL="357188" indent="-357188" algn="l" rtl="0">
            <a:tabLst>
              <a:tab pos="354013" algn="l"/>
            </a:tabLst>
          </a:pPr>
          <a:r>
            <a:rPr lang="en-US" sz="1850" dirty="0">
              <a:solidFill>
                <a:schemeClr val="tx1"/>
              </a:solidFill>
            </a:rPr>
            <a:t>9. </a:t>
          </a:r>
          <a:r>
            <a:rPr lang="en-US" sz="1850" dirty="0">
              <a:solidFill>
                <a:schemeClr val="tx1"/>
              </a:solidFill>
              <a:latin typeface="Arial Narrow" pitchFamily="34" charset="0"/>
            </a:rPr>
            <a:t>	</a:t>
          </a:r>
          <a:r>
            <a:rPr lang="en-US" sz="1850" b="1" dirty="0" err="1">
              <a:solidFill>
                <a:schemeClr val="tx1"/>
              </a:solidFill>
              <a:latin typeface="Arial Narrow" pitchFamily="34" charset="0"/>
            </a:rPr>
            <a:t>Marka</a:t>
          </a:r>
          <a:r>
            <a:rPr lang="en-US" sz="1850" b="1" dirty="0">
              <a:solidFill>
                <a:schemeClr val="tx1"/>
              </a:solidFill>
              <a:latin typeface="Arial Narrow" pitchFamily="34" charset="0"/>
            </a:rPr>
            <a:t> </a:t>
          </a:r>
          <a:r>
            <a:rPr lang="en-US" sz="1850" b="1" dirty="0" err="1">
              <a:solidFill>
                <a:schemeClr val="tx1"/>
              </a:solidFill>
              <a:latin typeface="Arial Narrow" pitchFamily="34" charset="0"/>
            </a:rPr>
            <a:t>Jalan</a:t>
          </a:r>
          <a:r>
            <a:rPr lang="en-US" sz="1850" dirty="0">
              <a:solidFill>
                <a:schemeClr val="tx1"/>
              </a:solidFill>
              <a:latin typeface="Arial Narrow" pitchFamily="34" charset="0"/>
            </a:rPr>
            <a:t> </a:t>
          </a:r>
          <a:r>
            <a:rPr lang="en-US" sz="1850" dirty="0">
              <a:solidFill>
                <a:schemeClr val="tx1"/>
              </a:solidFill>
              <a:latin typeface="Arial Narrow" pitchFamily="34" charset="0"/>
              <a:sym typeface="Wingdings" pitchFamily="2" charset="2"/>
            </a:rPr>
            <a:t>--&gt; </a:t>
          </a:r>
          <a:r>
            <a:rPr lang="en-US" sz="1850" dirty="0" err="1">
              <a:solidFill>
                <a:schemeClr val="tx1"/>
              </a:solidFill>
              <a:latin typeface="Arial Narrow" pitchFamily="34" charset="0"/>
            </a:rPr>
            <a:t>Suatu</a:t>
          </a:r>
          <a:r>
            <a:rPr lang="en-US" sz="1850" dirty="0">
              <a:solidFill>
                <a:schemeClr val="tx1"/>
              </a:solidFill>
              <a:latin typeface="Arial Narrow" pitchFamily="34" charset="0"/>
            </a:rPr>
            <a:t> </a:t>
          </a:r>
          <a:r>
            <a:rPr lang="en-US" sz="1850" dirty="0" err="1">
              <a:solidFill>
                <a:schemeClr val="tx1"/>
              </a:solidFill>
              <a:latin typeface="Arial Narrow" pitchFamily="34" charset="0"/>
            </a:rPr>
            <a:t>tanda</a:t>
          </a:r>
          <a:r>
            <a:rPr lang="en-US" sz="1850" dirty="0">
              <a:solidFill>
                <a:schemeClr val="tx1"/>
              </a:solidFill>
              <a:latin typeface="Arial Narrow" pitchFamily="34" charset="0"/>
            </a:rPr>
            <a:t> </a:t>
          </a:r>
          <a:r>
            <a:rPr lang="en-US" sz="1850" dirty="0" err="1">
              <a:solidFill>
                <a:schemeClr val="tx1"/>
              </a:solidFill>
              <a:latin typeface="Arial Narrow" pitchFamily="34" charset="0"/>
            </a:rPr>
            <a:t>yg</a:t>
          </a:r>
          <a:r>
            <a:rPr lang="en-US" sz="1850" dirty="0">
              <a:solidFill>
                <a:schemeClr val="tx1"/>
              </a:solidFill>
              <a:latin typeface="Arial Narrow" pitchFamily="34" charset="0"/>
            </a:rPr>
            <a:t> </a:t>
          </a:r>
          <a:r>
            <a:rPr lang="en-US" sz="1850" dirty="0" err="1">
              <a:solidFill>
                <a:schemeClr val="tx1"/>
              </a:solidFill>
              <a:latin typeface="Arial Narrow" pitchFamily="34" charset="0"/>
            </a:rPr>
            <a:t>berada</a:t>
          </a:r>
          <a:r>
            <a:rPr lang="en-US" sz="1850" dirty="0">
              <a:solidFill>
                <a:schemeClr val="tx1"/>
              </a:solidFill>
              <a:latin typeface="Arial Narrow" pitchFamily="34" charset="0"/>
            </a:rPr>
            <a:t> </a:t>
          </a:r>
          <a:r>
            <a:rPr lang="en-US" sz="1850" dirty="0" err="1">
              <a:solidFill>
                <a:schemeClr val="tx1"/>
              </a:solidFill>
              <a:latin typeface="Arial Narrow" pitchFamily="34" charset="0"/>
            </a:rPr>
            <a:t>di</a:t>
          </a:r>
          <a:r>
            <a:rPr lang="en-US" sz="1850" dirty="0">
              <a:solidFill>
                <a:schemeClr val="tx1"/>
              </a:solidFill>
              <a:latin typeface="Arial Narrow" pitchFamily="34" charset="0"/>
            </a:rPr>
            <a:t> </a:t>
          </a:r>
          <a:r>
            <a:rPr lang="en-US" sz="1850" dirty="0" err="1">
              <a:solidFill>
                <a:schemeClr val="tx1"/>
              </a:solidFill>
              <a:latin typeface="Arial Narrow" pitchFamily="34" charset="0"/>
            </a:rPr>
            <a:t>permukaan</a:t>
          </a:r>
          <a:r>
            <a:rPr lang="en-US" sz="1850" dirty="0">
              <a:solidFill>
                <a:schemeClr val="tx1"/>
              </a:solidFill>
              <a:latin typeface="Arial Narrow" pitchFamily="34" charset="0"/>
            </a:rPr>
            <a:t> </a:t>
          </a:r>
          <a:r>
            <a:rPr lang="en-US" sz="1850" dirty="0" err="1">
              <a:solidFill>
                <a:schemeClr val="tx1"/>
              </a:solidFill>
              <a:latin typeface="Arial Narrow" pitchFamily="34" charset="0"/>
            </a:rPr>
            <a:t>jalan</a:t>
          </a:r>
          <a:r>
            <a:rPr lang="en-US" sz="1850" dirty="0">
              <a:solidFill>
                <a:schemeClr val="tx1"/>
              </a:solidFill>
              <a:latin typeface="Arial Narrow" pitchFamily="34" charset="0"/>
            </a:rPr>
            <a:t> </a:t>
          </a:r>
          <a:r>
            <a:rPr lang="en-US" sz="1850" dirty="0" err="1">
              <a:solidFill>
                <a:schemeClr val="tx1"/>
              </a:solidFill>
              <a:latin typeface="Arial Narrow" pitchFamily="34" charset="0"/>
            </a:rPr>
            <a:t>atau</a:t>
          </a:r>
          <a:r>
            <a:rPr lang="en-US" sz="1850" dirty="0">
              <a:solidFill>
                <a:schemeClr val="tx1"/>
              </a:solidFill>
              <a:latin typeface="Arial Narrow" pitchFamily="34" charset="0"/>
            </a:rPr>
            <a:t> </a:t>
          </a:r>
          <a:r>
            <a:rPr lang="en-US" sz="1850" dirty="0" err="1">
              <a:solidFill>
                <a:schemeClr val="tx1"/>
              </a:solidFill>
              <a:latin typeface="Arial Narrow" pitchFamily="34" charset="0"/>
            </a:rPr>
            <a:t>di</a:t>
          </a:r>
          <a:r>
            <a:rPr lang="en-US" sz="1850" dirty="0">
              <a:solidFill>
                <a:schemeClr val="tx1"/>
              </a:solidFill>
              <a:latin typeface="Arial Narrow" pitchFamily="34" charset="0"/>
            </a:rPr>
            <a:t> </a:t>
          </a:r>
          <a:r>
            <a:rPr lang="en-US" sz="1850" dirty="0" err="1">
              <a:solidFill>
                <a:schemeClr val="tx1"/>
              </a:solidFill>
              <a:latin typeface="Arial Narrow" pitchFamily="34" charset="0"/>
            </a:rPr>
            <a:t>atas</a:t>
          </a:r>
          <a:r>
            <a:rPr lang="en-US" sz="1850" dirty="0">
              <a:solidFill>
                <a:schemeClr val="tx1"/>
              </a:solidFill>
              <a:latin typeface="Arial Narrow" pitchFamily="34" charset="0"/>
            </a:rPr>
            <a:t> </a:t>
          </a:r>
          <a:r>
            <a:rPr lang="en-US" sz="1850" dirty="0" err="1">
              <a:solidFill>
                <a:schemeClr val="tx1"/>
              </a:solidFill>
              <a:latin typeface="Arial Narrow" pitchFamily="34" charset="0"/>
            </a:rPr>
            <a:t>permukaan</a:t>
          </a:r>
          <a:r>
            <a:rPr lang="en-US" sz="1850" dirty="0">
              <a:solidFill>
                <a:schemeClr val="tx1"/>
              </a:solidFill>
              <a:latin typeface="Arial Narrow" pitchFamily="34" charset="0"/>
            </a:rPr>
            <a:t> </a:t>
          </a:r>
          <a:r>
            <a:rPr lang="en-US" sz="1850" dirty="0" err="1">
              <a:solidFill>
                <a:schemeClr val="tx1"/>
              </a:solidFill>
              <a:latin typeface="Arial Narrow" pitchFamily="34" charset="0"/>
            </a:rPr>
            <a:t>jalan</a:t>
          </a:r>
          <a:r>
            <a:rPr lang="en-US" sz="1850" dirty="0">
              <a:solidFill>
                <a:schemeClr val="tx1"/>
              </a:solidFill>
              <a:latin typeface="Arial Narrow" pitchFamily="34" charset="0"/>
            </a:rPr>
            <a:t> </a:t>
          </a:r>
          <a:r>
            <a:rPr lang="en-US" sz="1850" dirty="0" err="1">
              <a:solidFill>
                <a:schemeClr val="tx1"/>
              </a:solidFill>
              <a:latin typeface="Arial Narrow" pitchFamily="34" charset="0"/>
            </a:rPr>
            <a:t>yg</a:t>
          </a:r>
          <a:r>
            <a:rPr lang="en-US" sz="1850" dirty="0">
              <a:solidFill>
                <a:schemeClr val="tx1"/>
              </a:solidFill>
              <a:latin typeface="Arial Narrow" pitchFamily="34" charset="0"/>
            </a:rPr>
            <a:t> </a:t>
          </a:r>
          <a:r>
            <a:rPr lang="en-US" sz="1850" dirty="0" err="1">
              <a:solidFill>
                <a:schemeClr val="tx1"/>
              </a:solidFill>
              <a:latin typeface="Arial Narrow" pitchFamily="34" charset="0"/>
            </a:rPr>
            <a:t>meliputi</a:t>
          </a:r>
          <a:r>
            <a:rPr lang="en-US" sz="1850" dirty="0">
              <a:solidFill>
                <a:schemeClr val="tx1"/>
              </a:solidFill>
              <a:latin typeface="Arial Narrow" pitchFamily="34" charset="0"/>
            </a:rPr>
            <a:t> </a:t>
          </a:r>
          <a:r>
            <a:rPr lang="en-US" sz="1850" dirty="0" err="1">
              <a:solidFill>
                <a:schemeClr val="tx1"/>
              </a:solidFill>
              <a:latin typeface="Arial Narrow" pitchFamily="34" charset="0"/>
            </a:rPr>
            <a:t>peralatan</a:t>
          </a:r>
          <a:r>
            <a:rPr lang="en-US" sz="1850" dirty="0">
              <a:solidFill>
                <a:schemeClr val="tx1"/>
              </a:solidFill>
              <a:latin typeface="Arial Narrow" pitchFamily="34" charset="0"/>
            </a:rPr>
            <a:t> </a:t>
          </a:r>
          <a:r>
            <a:rPr lang="en-US" sz="1850" dirty="0" err="1">
              <a:solidFill>
                <a:schemeClr val="tx1"/>
              </a:solidFill>
              <a:latin typeface="Arial Narrow" pitchFamily="34" charset="0"/>
            </a:rPr>
            <a:t>atau</a:t>
          </a:r>
          <a:r>
            <a:rPr lang="en-US" sz="1850" dirty="0">
              <a:solidFill>
                <a:schemeClr val="tx1"/>
              </a:solidFill>
              <a:latin typeface="Arial Narrow" pitchFamily="34" charset="0"/>
            </a:rPr>
            <a:t> </a:t>
          </a:r>
          <a:r>
            <a:rPr lang="en-US" sz="1850" dirty="0" err="1">
              <a:solidFill>
                <a:schemeClr val="tx1"/>
              </a:solidFill>
              <a:latin typeface="Arial Narrow" pitchFamily="34" charset="0"/>
            </a:rPr>
            <a:t>tanda</a:t>
          </a:r>
          <a:r>
            <a:rPr lang="en-US" sz="1850" dirty="0">
              <a:solidFill>
                <a:schemeClr val="tx1"/>
              </a:solidFill>
              <a:latin typeface="Arial Narrow" pitchFamily="34" charset="0"/>
            </a:rPr>
            <a:t> </a:t>
          </a:r>
          <a:r>
            <a:rPr lang="en-US" sz="1850" dirty="0" err="1">
              <a:solidFill>
                <a:schemeClr val="tx1"/>
              </a:solidFill>
              <a:latin typeface="Arial Narrow" pitchFamily="34" charset="0"/>
            </a:rPr>
            <a:t>yg</a:t>
          </a:r>
          <a:r>
            <a:rPr lang="en-US" sz="1850" dirty="0">
              <a:solidFill>
                <a:schemeClr val="tx1"/>
              </a:solidFill>
              <a:latin typeface="Arial Narrow" pitchFamily="34" charset="0"/>
            </a:rPr>
            <a:t> </a:t>
          </a:r>
          <a:r>
            <a:rPr lang="en-US" sz="1850" dirty="0" err="1">
              <a:solidFill>
                <a:schemeClr val="tx1"/>
              </a:solidFill>
              <a:latin typeface="Arial Narrow" pitchFamily="34" charset="0"/>
            </a:rPr>
            <a:t>membentuk</a:t>
          </a:r>
          <a:r>
            <a:rPr lang="en-US" sz="1850" dirty="0">
              <a:solidFill>
                <a:schemeClr val="tx1"/>
              </a:solidFill>
              <a:latin typeface="Arial Narrow" pitchFamily="34" charset="0"/>
            </a:rPr>
            <a:t> </a:t>
          </a:r>
          <a:r>
            <a:rPr lang="en-US" sz="1850" dirty="0" err="1">
              <a:solidFill>
                <a:schemeClr val="tx1"/>
              </a:solidFill>
              <a:latin typeface="Arial Narrow" pitchFamily="34" charset="0"/>
            </a:rPr>
            <a:t>garis</a:t>
          </a:r>
          <a:r>
            <a:rPr lang="en-US" sz="1850" dirty="0">
              <a:solidFill>
                <a:schemeClr val="tx1"/>
              </a:solidFill>
              <a:latin typeface="Arial Narrow" pitchFamily="34" charset="0"/>
            </a:rPr>
            <a:t> </a:t>
          </a:r>
          <a:r>
            <a:rPr lang="en-US" sz="1850" dirty="0" err="1">
              <a:solidFill>
                <a:schemeClr val="tx1"/>
              </a:solidFill>
              <a:latin typeface="Arial Narrow" pitchFamily="34" charset="0"/>
            </a:rPr>
            <a:t>membujur</a:t>
          </a:r>
          <a:r>
            <a:rPr lang="en-US" sz="1850" dirty="0">
              <a:solidFill>
                <a:schemeClr val="tx1"/>
              </a:solidFill>
              <a:latin typeface="Arial Narrow" pitchFamily="34" charset="0"/>
            </a:rPr>
            <a:t>, </a:t>
          </a:r>
          <a:r>
            <a:rPr lang="en-US" sz="1850" dirty="0" err="1">
              <a:solidFill>
                <a:schemeClr val="tx1"/>
              </a:solidFill>
              <a:latin typeface="Arial Narrow" pitchFamily="34" charset="0"/>
            </a:rPr>
            <a:t>garis</a:t>
          </a:r>
          <a:r>
            <a:rPr lang="en-US" sz="1850" dirty="0">
              <a:solidFill>
                <a:schemeClr val="tx1"/>
              </a:solidFill>
              <a:latin typeface="Arial Narrow" pitchFamily="34" charset="0"/>
            </a:rPr>
            <a:t> </a:t>
          </a:r>
          <a:r>
            <a:rPr lang="en-US" sz="1850" dirty="0" err="1">
              <a:solidFill>
                <a:schemeClr val="tx1"/>
              </a:solidFill>
              <a:latin typeface="Arial Narrow" pitchFamily="34" charset="0"/>
            </a:rPr>
            <a:t>melintang</a:t>
          </a:r>
          <a:r>
            <a:rPr lang="en-US" sz="1850" dirty="0">
              <a:solidFill>
                <a:schemeClr val="tx1"/>
              </a:solidFill>
              <a:latin typeface="Arial Narrow" pitchFamily="34" charset="0"/>
            </a:rPr>
            <a:t>, </a:t>
          </a:r>
          <a:r>
            <a:rPr lang="en-US" sz="1850" dirty="0" err="1">
              <a:solidFill>
                <a:schemeClr val="tx1"/>
              </a:solidFill>
              <a:latin typeface="Arial Narrow" pitchFamily="34" charset="0"/>
            </a:rPr>
            <a:t>garis</a:t>
          </a:r>
          <a:r>
            <a:rPr lang="en-US" sz="1850" dirty="0">
              <a:solidFill>
                <a:schemeClr val="tx1"/>
              </a:solidFill>
              <a:latin typeface="Arial Narrow" pitchFamily="34" charset="0"/>
            </a:rPr>
            <a:t> </a:t>
          </a:r>
          <a:r>
            <a:rPr lang="en-US" sz="1850" dirty="0" err="1">
              <a:solidFill>
                <a:schemeClr val="tx1"/>
              </a:solidFill>
              <a:latin typeface="Arial Narrow" pitchFamily="34" charset="0"/>
            </a:rPr>
            <a:t>serong</a:t>
          </a:r>
          <a:r>
            <a:rPr lang="en-US" sz="1850" dirty="0">
              <a:solidFill>
                <a:schemeClr val="tx1"/>
              </a:solidFill>
              <a:latin typeface="Arial Narrow" pitchFamily="34" charset="0"/>
            </a:rPr>
            <a:t>, </a:t>
          </a:r>
          <a:r>
            <a:rPr lang="en-US" sz="1850" dirty="0" err="1">
              <a:solidFill>
                <a:schemeClr val="tx1"/>
              </a:solidFill>
              <a:latin typeface="Arial Narrow" pitchFamily="34" charset="0"/>
            </a:rPr>
            <a:t>serta</a:t>
          </a:r>
          <a:r>
            <a:rPr lang="en-US" sz="1850" dirty="0">
              <a:solidFill>
                <a:schemeClr val="tx1"/>
              </a:solidFill>
              <a:latin typeface="Arial Narrow" pitchFamily="34" charset="0"/>
            </a:rPr>
            <a:t> </a:t>
          </a:r>
          <a:r>
            <a:rPr lang="en-US" sz="1850" dirty="0" err="1">
              <a:solidFill>
                <a:schemeClr val="tx1"/>
              </a:solidFill>
              <a:latin typeface="Arial Narrow" pitchFamily="34" charset="0"/>
            </a:rPr>
            <a:t>lambang</a:t>
          </a:r>
          <a:r>
            <a:rPr lang="en-US" sz="1850" dirty="0">
              <a:solidFill>
                <a:schemeClr val="tx1"/>
              </a:solidFill>
              <a:latin typeface="Arial Narrow" pitchFamily="34" charset="0"/>
            </a:rPr>
            <a:t> </a:t>
          </a:r>
          <a:r>
            <a:rPr lang="en-US" sz="1850" dirty="0" err="1">
              <a:solidFill>
                <a:schemeClr val="tx1"/>
              </a:solidFill>
              <a:latin typeface="Arial Narrow" pitchFamily="34" charset="0"/>
            </a:rPr>
            <a:t>yg</a:t>
          </a:r>
          <a:r>
            <a:rPr lang="en-US" sz="1850" dirty="0">
              <a:solidFill>
                <a:schemeClr val="tx1"/>
              </a:solidFill>
              <a:latin typeface="Arial Narrow" pitchFamily="34" charset="0"/>
            </a:rPr>
            <a:t> </a:t>
          </a:r>
          <a:r>
            <a:rPr lang="en-US" sz="1850" dirty="0" err="1">
              <a:solidFill>
                <a:schemeClr val="tx1"/>
              </a:solidFill>
              <a:latin typeface="Arial Narrow" pitchFamily="34" charset="0"/>
            </a:rPr>
            <a:t>berfungsi</a:t>
          </a:r>
          <a:r>
            <a:rPr lang="en-US" sz="1850" dirty="0">
              <a:solidFill>
                <a:schemeClr val="tx1"/>
              </a:solidFill>
              <a:latin typeface="Arial Narrow" pitchFamily="34" charset="0"/>
            </a:rPr>
            <a:t> </a:t>
          </a:r>
          <a:r>
            <a:rPr lang="en-US" sz="1850" dirty="0" err="1">
              <a:solidFill>
                <a:schemeClr val="tx1"/>
              </a:solidFill>
              <a:latin typeface="Arial Narrow" pitchFamily="34" charset="0"/>
            </a:rPr>
            <a:t>untuk</a:t>
          </a:r>
          <a:r>
            <a:rPr lang="en-US" sz="1850" dirty="0">
              <a:solidFill>
                <a:schemeClr val="tx1"/>
              </a:solidFill>
              <a:latin typeface="Arial Narrow" pitchFamily="34" charset="0"/>
            </a:rPr>
            <a:t> </a:t>
          </a:r>
          <a:r>
            <a:rPr lang="en-US" sz="1850" dirty="0" err="1">
              <a:solidFill>
                <a:schemeClr val="tx1"/>
              </a:solidFill>
              <a:latin typeface="Arial Narrow" pitchFamily="34" charset="0"/>
            </a:rPr>
            <a:t>mengarahkan</a:t>
          </a:r>
          <a:r>
            <a:rPr lang="en-US" sz="1850" dirty="0">
              <a:solidFill>
                <a:schemeClr val="tx1"/>
              </a:solidFill>
              <a:latin typeface="Arial Narrow" pitchFamily="34" charset="0"/>
            </a:rPr>
            <a:t> </a:t>
          </a:r>
          <a:r>
            <a:rPr lang="en-US" sz="1850" dirty="0" err="1">
              <a:solidFill>
                <a:schemeClr val="tx1"/>
              </a:solidFill>
              <a:latin typeface="Arial Narrow" pitchFamily="34" charset="0"/>
            </a:rPr>
            <a:t>arus</a:t>
          </a:r>
          <a:r>
            <a:rPr lang="en-US" sz="1850" dirty="0">
              <a:solidFill>
                <a:schemeClr val="tx1"/>
              </a:solidFill>
              <a:latin typeface="Arial Narrow" pitchFamily="34" charset="0"/>
            </a:rPr>
            <a:t> </a:t>
          </a:r>
          <a:r>
            <a:rPr lang="en-US" sz="1850" dirty="0" err="1">
              <a:solidFill>
                <a:schemeClr val="tx1"/>
              </a:solidFill>
              <a:latin typeface="Arial Narrow" pitchFamily="34" charset="0"/>
            </a:rPr>
            <a:t>lalu</a:t>
          </a:r>
          <a:r>
            <a:rPr lang="en-US" sz="1850" dirty="0">
              <a:solidFill>
                <a:schemeClr val="tx1"/>
              </a:solidFill>
              <a:latin typeface="Arial Narrow" pitchFamily="34" charset="0"/>
            </a:rPr>
            <a:t> </a:t>
          </a:r>
          <a:r>
            <a:rPr lang="en-US" sz="1850" dirty="0" err="1">
              <a:solidFill>
                <a:schemeClr val="tx1"/>
              </a:solidFill>
              <a:latin typeface="Arial Narrow" pitchFamily="34" charset="0"/>
            </a:rPr>
            <a:t>lintas</a:t>
          </a:r>
          <a:r>
            <a:rPr lang="en-US" sz="1850" dirty="0">
              <a:solidFill>
                <a:schemeClr val="tx1"/>
              </a:solidFill>
              <a:latin typeface="Arial Narrow" pitchFamily="34" charset="0"/>
            </a:rPr>
            <a:t> </a:t>
          </a:r>
          <a:r>
            <a:rPr lang="en-US" sz="1850" dirty="0" err="1">
              <a:solidFill>
                <a:schemeClr val="tx1"/>
              </a:solidFill>
              <a:latin typeface="Arial Narrow" pitchFamily="34" charset="0"/>
            </a:rPr>
            <a:t>dan</a:t>
          </a:r>
          <a:r>
            <a:rPr lang="en-US" sz="1850" dirty="0">
              <a:solidFill>
                <a:schemeClr val="tx1"/>
              </a:solidFill>
              <a:latin typeface="Arial Narrow" pitchFamily="34" charset="0"/>
            </a:rPr>
            <a:t> </a:t>
          </a:r>
          <a:r>
            <a:rPr lang="en-US" sz="1850" dirty="0" err="1">
              <a:solidFill>
                <a:schemeClr val="tx1"/>
              </a:solidFill>
              <a:latin typeface="Arial Narrow" pitchFamily="34" charset="0"/>
            </a:rPr>
            <a:t>membatasi</a:t>
          </a:r>
          <a:r>
            <a:rPr lang="en-US" sz="1850" dirty="0">
              <a:solidFill>
                <a:schemeClr val="tx1"/>
              </a:solidFill>
              <a:latin typeface="Arial Narrow" pitchFamily="34" charset="0"/>
            </a:rPr>
            <a:t> </a:t>
          </a:r>
          <a:r>
            <a:rPr lang="en-US" sz="1850" dirty="0" err="1">
              <a:solidFill>
                <a:schemeClr val="tx1"/>
              </a:solidFill>
              <a:latin typeface="Arial Narrow" pitchFamily="34" charset="0"/>
            </a:rPr>
            <a:t>daerah</a:t>
          </a:r>
          <a:r>
            <a:rPr lang="en-US" sz="1850" dirty="0">
              <a:solidFill>
                <a:schemeClr val="tx1"/>
              </a:solidFill>
              <a:latin typeface="Arial Narrow" pitchFamily="34" charset="0"/>
            </a:rPr>
            <a:t> </a:t>
          </a:r>
          <a:r>
            <a:rPr lang="en-US" sz="1850" dirty="0" err="1">
              <a:solidFill>
                <a:schemeClr val="tx1"/>
              </a:solidFill>
              <a:latin typeface="Arial Narrow" pitchFamily="34" charset="0"/>
            </a:rPr>
            <a:t>kepentingan</a:t>
          </a:r>
          <a:r>
            <a:rPr lang="en-US" sz="1850" dirty="0">
              <a:solidFill>
                <a:schemeClr val="tx1"/>
              </a:solidFill>
              <a:latin typeface="Arial Narrow" pitchFamily="34" charset="0"/>
            </a:rPr>
            <a:t> </a:t>
          </a:r>
          <a:r>
            <a:rPr lang="en-US" sz="1850" dirty="0" err="1">
              <a:solidFill>
                <a:schemeClr val="tx1"/>
              </a:solidFill>
              <a:latin typeface="Arial Narrow" pitchFamily="34" charset="0"/>
            </a:rPr>
            <a:t>lalu</a:t>
          </a:r>
          <a:r>
            <a:rPr lang="en-US" sz="1850" dirty="0">
              <a:solidFill>
                <a:schemeClr val="tx1"/>
              </a:solidFill>
              <a:latin typeface="Arial Narrow" pitchFamily="34" charset="0"/>
            </a:rPr>
            <a:t> </a:t>
          </a:r>
          <a:r>
            <a:rPr lang="en-US" sz="1850" dirty="0" err="1">
              <a:solidFill>
                <a:schemeClr val="tx1"/>
              </a:solidFill>
              <a:latin typeface="Arial Narrow" pitchFamily="34" charset="0"/>
            </a:rPr>
            <a:t>lintas</a:t>
          </a:r>
          <a:r>
            <a:rPr lang="en-US" sz="1850" dirty="0">
              <a:solidFill>
                <a:schemeClr val="tx1"/>
              </a:solidFill>
              <a:latin typeface="Arial Narrow" pitchFamily="34" charset="0"/>
            </a:rPr>
            <a:t>.</a:t>
          </a:r>
        </a:p>
      </dgm:t>
    </dgm:pt>
    <dgm:pt modelId="{A1453BC4-7BD9-42F7-AB36-68E6AD5B947F}" type="parTrans" cxnId="{AB58E7A0-C6FA-403E-8BAE-3491C9E25C92}">
      <dgm:prSet/>
      <dgm:spPr/>
      <dgm:t>
        <a:bodyPr/>
        <a:lstStyle/>
        <a:p>
          <a:endParaRPr lang="en-US" sz="1850">
            <a:solidFill>
              <a:schemeClr val="tx1"/>
            </a:solidFill>
          </a:endParaRPr>
        </a:p>
      </dgm:t>
    </dgm:pt>
    <dgm:pt modelId="{14F4EE57-4398-4792-A617-138B670B7428}" type="sibTrans" cxnId="{AB58E7A0-C6FA-403E-8BAE-3491C9E25C92}">
      <dgm:prSet/>
      <dgm:spPr/>
      <dgm:t>
        <a:bodyPr/>
        <a:lstStyle/>
        <a:p>
          <a:endParaRPr lang="en-US" sz="1850">
            <a:solidFill>
              <a:schemeClr val="tx1"/>
            </a:solidFill>
          </a:endParaRPr>
        </a:p>
      </dgm:t>
    </dgm:pt>
    <dgm:pt modelId="{08FE88A6-A136-4D1B-990D-6B46DD4A1BA6}">
      <dgm:prSet custT="1"/>
      <dgm:spPr/>
      <dgm:t>
        <a:bodyPr/>
        <a:lstStyle/>
        <a:p>
          <a:pPr marL="342900" indent="-342900" algn="l" rtl="0">
            <a:tabLst>
              <a:tab pos="354013" algn="l"/>
            </a:tabLst>
          </a:pPr>
          <a:r>
            <a:rPr lang="en-US" sz="1850" dirty="0">
              <a:solidFill>
                <a:schemeClr val="tx1"/>
              </a:solidFill>
            </a:rPr>
            <a:t>10. </a:t>
          </a:r>
          <a:r>
            <a:rPr lang="da-DK" sz="1850" b="1" dirty="0">
              <a:solidFill>
                <a:schemeClr val="tx1"/>
              </a:solidFill>
              <a:latin typeface="Arial Narrow" pitchFamily="34" charset="0"/>
            </a:rPr>
            <a:t>Kecelakaan Lalu Lintas</a:t>
          </a:r>
          <a:r>
            <a:rPr lang="da-DK" sz="1850" dirty="0">
              <a:solidFill>
                <a:schemeClr val="tx1"/>
              </a:solidFill>
              <a:latin typeface="Arial Narrow" pitchFamily="34" charset="0"/>
            </a:rPr>
            <a:t> </a:t>
          </a:r>
          <a:r>
            <a:rPr lang="en-US" sz="1850" dirty="0">
              <a:solidFill>
                <a:schemeClr val="tx1"/>
              </a:solidFill>
              <a:latin typeface="Arial Narrow" pitchFamily="34" charset="0"/>
              <a:sym typeface="Wingdings" pitchFamily="2" charset="2"/>
            </a:rPr>
            <a:t>--&gt; </a:t>
          </a:r>
          <a:r>
            <a:rPr lang="da-DK" sz="1850" dirty="0">
              <a:solidFill>
                <a:schemeClr val="tx1"/>
              </a:solidFill>
              <a:latin typeface="Arial Narrow" pitchFamily="34" charset="0"/>
            </a:rPr>
            <a:t>suatu peristiwa di jalan yg tidak diduga dan tidak di sengaja melibatkan kendaraan dengan atau tanpa pengguna jalan lain yg mengakibatkan korban manusia dan atau kerugian harta benda</a:t>
          </a:r>
          <a:endParaRPr lang="en-US" sz="1850" dirty="0">
            <a:solidFill>
              <a:schemeClr val="tx1"/>
            </a:solidFill>
            <a:latin typeface="Arial Narrow" pitchFamily="34" charset="0"/>
          </a:endParaRPr>
        </a:p>
      </dgm:t>
    </dgm:pt>
    <dgm:pt modelId="{610FFB33-E2B1-45A1-B68A-D7B8F590D7B2}" type="parTrans" cxnId="{5D29C4A6-4EBA-4612-AC79-4425EE6EFFFB}">
      <dgm:prSet/>
      <dgm:spPr/>
      <dgm:t>
        <a:bodyPr/>
        <a:lstStyle/>
        <a:p>
          <a:endParaRPr lang="en-US" sz="1850">
            <a:solidFill>
              <a:schemeClr val="tx1"/>
            </a:solidFill>
          </a:endParaRPr>
        </a:p>
      </dgm:t>
    </dgm:pt>
    <dgm:pt modelId="{24DA73A5-51B8-4BF2-BED3-6903103FA36C}" type="sibTrans" cxnId="{5D29C4A6-4EBA-4612-AC79-4425EE6EFFFB}">
      <dgm:prSet/>
      <dgm:spPr/>
      <dgm:t>
        <a:bodyPr/>
        <a:lstStyle/>
        <a:p>
          <a:endParaRPr lang="en-US" sz="1850">
            <a:solidFill>
              <a:schemeClr val="tx1"/>
            </a:solidFill>
          </a:endParaRPr>
        </a:p>
      </dgm:t>
    </dgm:pt>
    <dgm:pt modelId="{1D4EC4CF-B7E4-40C8-9B7A-088AC0884101}" type="pres">
      <dgm:prSet presAssocID="{03645CAC-950C-4304-BEB6-3AB410997714}" presName="linear" presStyleCnt="0">
        <dgm:presLayoutVars>
          <dgm:animLvl val="lvl"/>
          <dgm:resizeHandles val="exact"/>
        </dgm:presLayoutVars>
      </dgm:prSet>
      <dgm:spPr/>
    </dgm:pt>
    <dgm:pt modelId="{AA80F386-DE04-4C8C-97A8-B678D4C006CA}" type="pres">
      <dgm:prSet presAssocID="{678ECAB5-067D-400B-8FF1-729E0DCC8560}" presName="parentText" presStyleLbl="node1" presStyleIdx="0" presStyleCnt="5" custLinFactY="-32356" custLinFactNeighborY="-100000">
        <dgm:presLayoutVars>
          <dgm:chMax val="0"/>
          <dgm:bulletEnabled val="1"/>
        </dgm:presLayoutVars>
      </dgm:prSet>
      <dgm:spPr/>
    </dgm:pt>
    <dgm:pt modelId="{99E5C92B-E840-4F9F-B753-1E00E126E07D}" type="pres">
      <dgm:prSet presAssocID="{39F2311D-1011-40D0-9136-5C4C140EF3A8}" presName="spacer" presStyleCnt="0"/>
      <dgm:spPr/>
    </dgm:pt>
    <dgm:pt modelId="{5ECC9053-8157-4299-8D6C-619ED5547973}" type="pres">
      <dgm:prSet presAssocID="{7F6E41BB-219E-49E8-93AD-C7B5A76FE37E}" presName="parentText" presStyleLbl="node1" presStyleIdx="1" presStyleCnt="5" custLinFactY="-23574" custLinFactNeighborY="-100000">
        <dgm:presLayoutVars>
          <dgm:chMax val="0"/>
          <dgm:bulletEnabled val="1"/>
        </dgm:presLayoutVars>
      </dgm:prSet>
      <dgm:spPr/>
    </dgm:pt>
    <dgm:pt modelId="{90745AC4-1371-407B-AB87-485C0FCB6A1F}" type="pres">
      <dgm:prSet presAssocID="{DE3BDA7E-3909-4D2F-A2F2-D51FE2DCBDA6}" presName="spacer" presStyleCnt="0"/>
      <dgm:spPr/>
    </dgm:pt>
    <dgm:pt modelId="{252ECF36-7DB6-4BBA-B997-C9C037C6B7A0}" type="pres">
      <dgm:prSet presAssocID="{C8C35FAA-7E5D-4872-8148-7C76CD47DA38}" presName="parentText" presStyleLbl="node1" presStyleIdx="2" presStyleCnt="5" custLinFactY="-22669" custLinFactNeighborY="-100000">
        <dgm:presLayoutVars>
          <dgm:chMax val="0"/>
          <dgm:bulletEnabled val="1"/>
        </dgm:presLayoutVars>
      </dgm:prSet>
      <dgm:spPr/>
    </dgm:pt>
    <dgm:pt modelId="{3F8AB972-4FF4-4AB4-8687-684E5DB43C3C}" type="pres">
      <dgm:prSet presAssocID="{7746E9DC-560E-4224-BDD0-3B4F0671DFCD}" presName="spacer" presStyleCnt="0"/>
      <dgm:spPr/>
    </dgm:pt>
    <dgm:pt modelId="{EAF15D86-E59A-4878-849E-803A1E1A37CA}" type="pres">
      <dgm:prSet presAssocID="{C60E8015-8D28-4484-9A05-7B2327BDF781}" presName="parentText" presStyleLbl="node1" presStyleIdx="3" presStyleCnt="5" custLinFactNeighborY="-76455">
        <dgm:presLayoutVars>
          <dgm:chMax val="0"/>
          <dgm:bulletEnabled val="1"/>
        </dgm:presLayoutVars>
      </dgm:prSet>
      <dgm:spPr/>
    </dgm:pt>
    <dgm:pt modelId="{57C2C727-13EC-4EF4-B372-9AF6DEB9120A}" type="pres">
      <dgm:prSet presAssocID="{14F4EE57-4398-4792-A617-138B670B7428}" presName="spacer" presStyleCnt="0"/>
      <dgm:spPr/>
    </dgm:pt>
    <dgm:pt modelId="{B251D7A8-200E-42F4-898A-3A029488C342}" type="pres">
      <dgm:prSet presAssocID="{08FE88A6-A136-4D1B-990D-6B46DD4A1BA6}" presName="parentText" presStyleLbl="node1" presStyleIdx="4" presStyleCnt="5" custLinFactY="33693" custLinFactNeighborY="100000">
        <dgm:presLayoutVars>
          <dgm:chMax val="0"/>
          <dgm:bulletEnabled val="1"/>
        </dgm:presLayoutVars>
      </dgm:prSet>
      <dgm:spPr/>
    </dgm:pt>
  </dgm:ptLst>
  <dgm:cxnLst>
    <dgm:cxn modelId="{433D765E-349E-4382-8E78-7D08D8944035}" srcId="{03645CAC-950C-4304-BEB6-3AB410997714}" destId="{7F6E41BB-219E-49E8-93AD-C7B5A76FE37E}" srcOrd="1" destOrd="0" parTransId="{F8E5DAB3-72C7-4296-ABDA-EC0A622491AD}" sibTransId="{DE3BDA7E-3909-4D2F-A2F2-D51FE2DCBDA6}"/>
    <dgm:cxn modelId="{19C1904F-DB5D-4DC4-ABB6-5A2F466727B4}" type="presOf" srcId="{08FE88A6-A136-4D1B-990D-6B46DD4A1BA6}" destId="{B251D7A8-200E-42F4-898A-3A029488C342}" srcOrd="0" destOrd="0" presId="urn:microsoft.com/office/officeart/2005/8/layout/vList2"/>
    <dgm:cxn modelId="{A4D39553-EDBF-43B5-89AB-8ADCED61356B}" type="presOf" srcId="{678ECAB5-067D-400B-8FF1-729E0DCC8560}" destId="{AA80F386-DE04-4C8C-97A8-B678D4C006CA}" srcOrd="0" destOrd="0" presId="urn:microsoft.com/office/officeart/2005/8/layout/vList2"/>
    <dgm:cxn modelId="{19795457-873E-4865-A741-9B41A6203394}" type="presOf" srcId="{C60E8015-8D28-4484-9A05-7B2327BDF781}" destId="{EAF15D86-E59A-4878-849E-803A1E1A37CA}" srcOrd="0" destOrd="0" presId="urn:microsoft.com/office/officeart/2005/8/layout/vList2"/>
    <dgm:cxn modelId="{8F0B4D59-7F0A-4B5E-B630-5E36D221A36F}" srcId="{03645CAC-950C-4304-BEB6-3AB410997714}" destId="{C8C35FAA-7E5D-4872-8148-7C76CD47DA38}" srcOrd="2" destOrd="0" parTransId="{91EFCF39-3252-42FA-8575-B8D57BE0426B}" sibTransId="{7746E9DC-560E-4224-BDD0-3B4F0671DFCD}"/>
    <dgm:cxn modelId="{0330FC87-4331-456B-AE8D-A2C7467A3690}" srcId="{03645CAC-950C-4304-BEB6-3AB410997714}" destId="{678ECAB5-067D-400B-8FF1-729E0DCC8560}" srcOrd="0" destOrd="0" parTransId="{A5AC95AB-83CD-4B42-9E2C-ACAE4EA7BDD2}" sibTransId="{39F2311D-1011-40D0-9136-5C4C140EF3A8}"/>
    <dgm:cxn modelId="{7BA1E493-3BA3-45C2-81E9-CB02904622DF}" type="presOf" srcId="{7F6E41BB-219E-49E8-93AD-C7B5A76FE37E}" destId="{5ECC9053-8157-4299-8D6C-619ED5547973}" srcOrd="0" destOrd="0" presId="urn:microsoft.com/office/officeart/2005/8/layout/vList2"/>
    <dgm:cxn modelId="{F4807996-5FB5-4694-AD6A-F8D355CA9375}" type="presOf" srcId="{03645CAC-950C-4304-BEB6-3AB410997714}" destId="{1D4EC4CF-B7E4-40C8-9B7A-088AC0884101}" srcOrd="0" destOrd="0" presId="urn:microsoft.com/office/officeart/2005/8/layout/vList2"/>
    <dgm:cxn modelId="{AB58E7A0-C6FA-403E-8BAE-3491C9E25C92}" srcId="{03645CAC-950C-4304-BEB6-3AB410997714}" destId="{C60E8015-8D28-4484-9A05-7B2327BDF781}" srcOrd="3" destOrd="0" parTransId="{A1453BC4-7BD9-42F7-AB36-68E6AD5B947F}" sibTransId="{14F4EE57-4398-4792-A617-138B670B7428}"/>
    <dgm:cxn modelId="{5D29C4A6-4EBA-4612-AC79-4425EE6EFFFB}" srcId="{03645CAC-950C-4304-BEB6-3AB410997714}" destId="{08FE88A6-A136-4D1B-990D-6B46DD4A1BA6}" srcOrd="4" destOrd="0" parTransId="{610FFB33-E2B1-45A1-B68A-D7B8F590D7B2}" sibTransId="{24DA73A5-51B8-4BF2-BED3-6903103FA36C}"/>
    <dgm:cxn modelId="{67446DDE-D0E8-41DC-A6B8-C92528AEFE50}" type="presOf" srcId="{C8C35FAA-7E5D-4872-8148-7C76CD47DA38}" destId="{252ECF36-7DB6-4BBA-B997-C9C037C6B7A0}" srcOrd="0" destOrd="0" presId="urn:microsoft.com/office/officeart/2005/8/layout/vList2"/>
    <dgm:cxn modelId="{5212EC9B-DD83-4203-B960-F02D32ED0254}" type="presParOf" srcId="{1D4EC4CF-B7E4-40C8-9B7A-088AC0884101}" destId="{AA80F386-DE04-4C8C-97A8-B678D4C006CA}" srcOrd="0" destOrd="0" presId="urn:microsoft.com/office/officeart/2005/8/layout/vList2"/>
    <dgm:cxn modelId="{2248A56A-F24D-402C-9D88-30889DB25069}" type="presParOf" srcId="{1D4EC4CF-B7E4-40C8-9B7A-088AC0884101}" destId="{99E5C92B-E840-4F9F-B753-1E00E126E07D}" srcOrd="1" destOrd="0" presId="urn:microsoft.com/office/officeart/2005/8/layout/vList2"/>
    <dgm:cxn modelId="{610A8BE8-2416-4CEE-B657-BE82FD8B88EF}" type="presParOf" srcId="{1D4EC4CF-B7E4-40C8-9B7A-088AC0884101}" destId="{5ECC9053-8157-4299-8D6C-619ED5547973}" srcOrd="2" destOrd="0" presId="urn:microsoft.com/office/officeart/2005/8/layout/vList2"/>
    <dgm:cxn modelId="{C372D295-311C-4D0F-A5F0-ADEC58D272FC}" type="presParOf" srcId="{1D4EC4CF-B7E4-40C8-9B7A-088AC0884101}" destId="{90745AC4-1371-407B-AB87-485C0FCB6A1F}" srcOrd="3" destOrd="0" presId="urn:microsoft.com/office/officeart/2005/8/layout/vList2"/>
    <dgm:cxn modelId="{01AA68CD-3DFD-43BF-B384-16148E38CB64}" type="presParOf" srcId="{1D4EC4CF-B7E4-40C8-9B7A-088AC0884101}" destId="{252ECF36-7DB6-4BBA-B997-C9C037C6B7A0}" srcOrd="4" destOrd="0" presId="urn:microsoft.com/office/officeart/2005/8/layout/vList2"/>
    <dgm:cxn modelId="{C210E0EA-6E8E-456F-BBD6-E26CE8F4F8B7}" type="presParOf" srcId="{1D4EC4CF-B7E4-40C8-9B7A-088AC0884101}" destId="{3F8AB972-4FF4-4AB4-8687-684E5DB43C3C}" srcOrd="5" destOrd="0" presId="urn:microsoft.com/office/officeart/2005/8/layout/vList2"/>
    <dgm:cxn modelId="{08FEC887-4F23-4FFE-897A-0FE875D70664}" type="presParOf" srcId="{1D4EC4CF-B7E4-40C8-9B7A-088AC0884101}" destId="{EAF15D86-E59A-4878-849E-803A1E1A37CA}" srcOrd="6" destOrd="0" presId="urn:microsoft.com/office/officeart/2005/8/layout/vList2"/>
    <dgm:cxn modelId="{02C98C45-9323-42E1-B6DB-430CB2C974C8}" type="presParOf" srcId="{1D4EC4CF-B7E4-40C8-9B7A-088AC0884101}" destId="{57C2C727-13EC-4EF4-B372-9AF6DEB9120A}" srcOrd="7" destOrd="0" presId="urn:microsoft.com/office/officeart/2005/8/layout/vList2"/>
    <dgm:cxn modelId="{D040994D-FA4F-4350-A6D7-5E68DCBFDA27}" type="presParOf" srcId="{1D4EC4CF-B7E4-40C8-9B7A-088AC0884101}" destId="{B251D7A8-200E-42F4-898A-3A029488C34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07BEC6-5B25-4B87-A3E6-C65539A6423F}" type="doc">
      <dgm:prSet loTypeId="urn:microsoft.com/office/officeart/2005/8/layout/vList5" loCatId="list" qsTypeId="urn:microsoft.com/office/officeart/2005/8/quickstyle/3d4" qsCatId="3D" csTypeId="urn:microsoft.com/office/officeart/2005/8/colors/accent1_2" csCatId="accent1" phldr="1"/>
      <dgm:spPr/>
      <dgm:t>
        <a:bodyPr/>
        <a:lstStyle/>
        <a:p>
          <a:endParaRPr lang="id-ID"/>
        </a:p>
      </dgm:t>
    </dgm:pt>
    <dgm:pt modelId="{CD465DA1-E953-4568-9384-170CD2A0856F}">
      <dgm:prSet phldrT="[Text]" custT="1">
        <dgm:style>
          <a:lnRef idx="0">
            <a:schemeClr val="accent3"/>
          </a:lnRef>
          <a:fillRef idx="3">
            <a:schemeClr val="accent3"/>
          </a:fillRef>
          <a:effectRef idx="3">
            <a:schemeClr val="accent3"/>
          </a:effectRef>
          <a:fontRef idx="minor">
            <a:schemeClr val="lt1"/>
          </a:fontRef>
        </dgm:style>
      </dgm:prSet>
      <dgm:spPr>
        <a:solidFill>
          <a:srgbClr val="0070C0"/>
        </a:solidFill>
        <a:ln w="38100">
          <a:solidFill>
            <a:schemeClr val="bg1"/>
          </a:solidFill>
        </a:ln>
      </dgm:spPr>
      <dgm:t>
        <a:bodyPr/>
        <a:lstStyle/>
        <a:p>
          <a:pPr algn="ctr" rtl="0"/>
          <a:r>
            <a:rPr lang="en-US" sz="2800" dirty="0">
              <a:solidFill>
                <a:schemeClr val="tx2"/>
              </a:solidFill>
              <a:latin typeface="Britannic Bold" pitchFamily="34" charset="0"/>
            </a:rPr>
            <a:t>PELANGGARAN LALU LINTAS R2</a:t>
          </a:r>
          <a:endParaRPr lang="id-ID" sz="2800" dirty="0">
            <a:solidFill>
              <a:schemeClr val="tx2"/>
            </a:solidFill>
            <a:latin typeface="Britannic Bold" pitchFamily="34" charset="0"/>
          </a:endParaRPr>
        </a:p>
      </dgm:t>
    </dgm:pt>
    <dgm:pt modelId="{7EA898B0-418D-4910-BADE-D02CD96FDF09}" type="sibTrans" cxnId="{03DFA033-47CA-4927-95A7-DC0097BBB070}">
      <dgm:prSet/>
      <dgm:spPr/>
      <dgm:t>
        <a:bodyPr/>
        <a:lstStyle/>
        <a:p>
          <a:pPr algn="ctr"/>
          <a:endParaRPr lang="id-ID" sz="1800"/>
        </a:p>
      </dgm:t>
    </dgm:pt>
    <dgm:pt modelId="{85417E5A-E8A8-4786-AC53-F8B9871B0C9E}" type="parTrans" cxnId="{03DFA033-47CA-4927-95A7-DC0097BBB070}">
      <dgm:prSet/>
      <dgm:spPr/>
      <dgm:t>
        <a:bodyPr/>
        <a:lstStyle/>
        <a:p>
          <a:pPr algn="ctr"/>
          <a:endParaRPr lang="id-ID" sz="1800"/>
        </a:p>
      </dgm:t>
    </dgm:pt>
    <dgm:pt modelId="{6E1FDBA5-37C8-4D25-A6C5-6358BD18F5CE}" type="pres">
      <dgm:prSet presAssocID="{1A07BEC6-5B25-4B87-A3E6-C65539A6423F}" presName="Name0" presStyleCnt="0">
        <dgm:presLayoutVars>
          <dgm:dir/>
          <dgm:animLvl val="lvl"/>
          <dgm:resizeHandles val="exact"/>
        </dgm:presLayoutVars>
      </dgm:prSet>
      <dgm:spPr/>
    </dgm:pt>
    <dgm:pt modelId="{753067DA-2522-44A0-A221-FB0F8EAF740C}" type="pres">
      <dgm:prSet presAssocID="{CD465DA1-E953-4568-9384-170CD2A0856F}" presName="linNode" presStyleCnt="0"/>
      <dgm:spPr/>
    </dgm:pt>
    <dgm:pt modelId="{71AF7545-8F09-49C0-A408-92D126ED563E}" type="pres">
      <dgm:prSet presAssocID="{CD465DA1-E953-4568-9384-170CD2A0856F}" presName="parentText" presStyleLbl="node1" presStyleIdx="0" presStyleCnt="1" custScaleX="277778" custLinFactNeighborX="-136" custLinFactNeighborY="3591">
        <dgm:presLayoutVars>
          <dgm:chMax val="1"/>
          <dgm:bulletEnabled val="1"/>
        </dgm:presLayoutVars>
      </dgm:prSet>
      <dgm:spPr/>
    </dgm:pt>
  </dgm:ptLst>
  <dgm:cxnLst>
    <dgm:cxn modelId="{03DFA033-47CA-4927-95A7-DC0097BBB070}" srcId="{1A07BEC6-5B25-4B87-A3E6-C65539A6423F}" destId="{CD465DA1-E953-4568-9384-170CD2A0856F}" srcOrd="0" destOrd="0" parTransId="{85417E5A-E8A8-4786-AC53-F8B9871B0C9E}" sibTransId="{7EA898B0-418D-4910-BADE-D02CD96FDF09}"/>
    <dgm:cxn modelId="{C6E65B4C-A6F7-4DFF-B507-DADD6B067768}" type="presOf" srcId="{1A07BEC6-5B25-4B87-A3E6-C65539A6423F}" destId="{6E1FDBA5-37C8-4D25-A6C5-6358BD18F5CE}" srcOrd="0" destOrd="0" presId="urn:microsoft.com/office/officeart/2005/8/layout/vList5"/>
    <dgm:cxn modelId="{98867E6E-9ED7-4FD7-9918-A33A87DD9765}" type="presOf" srcId="{CD465DA1-E953-4568-9384-170CD2A0856F}" destId="{71AF7545-8F09-49C0-A408-92D126ED563E}" srcOrd="0" destOrd="0" presId="urn:microsoft.com/office/officeart/2005/8/layout/vList5"/>
    <dgm:cxn modelId="{43BCBDB0-1BBB-439D-B6AB-BC389F0ED32F}" type="presParOf" srcId="{6E1FDBA5-37C8-4D25-A6C5-6358BD18F5CE}" destId="{753067DA-2522-44A0-A221-FB0F8EAF740C}" srcOrd="0" destOrd="0" presId="urn:microsoft.com/office/officeart/2005/8/layout/vList5"/>
    <dgm:cxn modelId="{7647428D-B765-4E44-95A9-A3490CA5A932}" type="presParOf" srcId="{753067DA-2522-44A0-A221-FB0F8EAF740C}" destId="{71AF7545-8F09-49C0-A408-92D126ED563E}" srcOrd="0" destOrd="0" presId="urn:microsoft.com/office/officeart/2005/8/layout/vList5"/>
  </dgm:cxnLst>
  <dgm:bg>
    <a:solidFill>
      <a:srgbClr val="FF0000"/>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07BEC6-5B25-4B87-A3E6-C65539A6423F}" type="doc">
      <dgm:prSet loTypeId="urn:microsoft.com/office/officeart/2005/8/layout/vList5" loCatId="list" qsTypeId="urn:microsoft.com/office/officeart/2005/8/quickstyle/3d4" qsCatId="3D" csTypeId="urn:microsoft.com/office/officeart/2005/8/colors/accent1_2" csCatId="accent1" phldr="1"/>
      <dgm:spPr/>
      <dgm:t>
        <a:bodyPr/>
        <a:lstStyle/>
        <a:p>
          <a:endParaRPr lang="id-ID"/>
        </a:p>
      </dgm:t>
    </dgm:pt>
    <dgm:pt modelId="{CD465DA1-E953-4568-9384-170CD2A0856F}">
      <dgm:prSet phldrT="[Text]" custT="1">
        <dgm:style>
          <a:lnRef idx="0">
            <a:schemeClr val="accent3"/>
          </a:lnRef>
          <a:fillRef idx="3">
            <a:schemeClr val="accent3"/>
          </a:fillRef>
          <a:effectRef idx="3">
            <a:schemeClr val="accent3"/>
          </a:effectRef>
          <a:fontRef idx="minor">
            <a:schemeClr val="lt1"/>
          </a:fontRef>
        </dgm:style>
      </dgm:prSet>
      <dgm:spPr>
        <a:solidFill>
          <a:srgbClr val="0070C0"/>
        </a:solidFill>
        <a:ln w="38100">
          <a:solidFill>
            <a:schemeClr val="bg1"/>
          </a:solidFill>
        </a:ln>
      </dgm:spPr>
      <dgm:t>
        <a:bodyPr/>
        <a:lstStyle/>
        <a:p>
          <a:pPr algn="ctr" rtl="0"/>
          <a:r>
            <a:rPr lang="en-US" sz="2800" dirty="0">
              <a:solidFill>
                <a:schemeClr val="tx2"/>
              </a:solidFill>
              <a:latin typeface="Britannic Bold" pitchFamily="34" charset="0"/>
            </a:rPr>
            <a:t>PELANGGARAN LALU LINTAS R4</a:t>
          </a:r>
          <a:endParaRPr lang="id-ID" sz="2800" dirty="0">
            <a:solidFill>
              <a:schemeClr val="tx2"/>
            </a:solidFill>
            <a:latin typeface="Britannic Bold" pitchFamily="34" charset="0"/>
          </a:endParaRPr>
        </a:p>
      </dgm:t>
    </dgm:pt>
    <dgm:pt modelId="{7EA898B0-418D-4910-BADE-D02CD96FDF09}" type="sibTrans" cxnId="{03DFA033-47CA-4927-95A7-DC0097BBB070}">
      <dgm:prSet/>
      <dgm:spPr/>
      <dgm:t>
        <a:bodyPr/>
        <a:lstStyle/>
        <a:p>
          <a:pPr algn="ctr"/>
          <a:endParaRPr lang="id-ID" sz="1800"/>
        </a:p>
      </dgm:t>
    </dgm:pt>
    <dgm:pt modelId="{85417E5A-E8A8-4786-AC53-F8B9871B0C9E}" type="parTrans" cxnId="{03DFA033-47CA-4927-95A7-DC0097BBB070}">
      <dgm:prSet/>
      <dgm:spPr/>
      <dgm:t>
        <a:bodyPr/>
        <a:lstStyle/>
        <a:p>
          <a:pPr algn="ctr"/>
          <a:endParaRPr lang="id-ID" sz="1800"/>
        </a:p>
      </dgm:t>
    </dgm:pt>
    <dgm:pt modelId="{6E1FDBA5-37C8-4D25-A6C5-6358BD18F5CE}" type="pres">
      <dgm:prSet presAssocID="{1A07BEC6-5B25-4B87-A3E6-C65539A6423F}" presName="Name0" presStyleCnt="0">
        <dgm:presLayoutVars>
          <dgm:dir/>
          <dgm:animLvl val="lvl"/>
          <dgm:resizeHandles val="exact"/>
        </dgm:presLayoutVars>
      </dgm:prSet>
      <dgm:spPr/>
    </dgm:pt>
    <dgm:pt modelId="{753067DA-2522-44A0-A221-FB0F8EAF740C}" type="pres">
      <dgm:prSet presAssocID="{CD465DA1-E953-4568-9384-170CD2A0856F}" presName="linNode" presStyleCnt="0"/>
      <dgm:spPr/>
    </dgm:pt>
    <dgm:pt modelId="{71AF7545-8F09-49C0-A408-92D126ED563E}" type="pres">
      <dgm:prSet presAssocID="{CD465DA1-E953-4568-9384-170CD2A0856F}" presName="parentText" presStyleLbl="node1" presStyleIdx="0" presStyleCnt="1" custScaleX="277778" custLinFactNeighborX="-136" custLinFactNeighborY="3591">
        <dgm:presLayoutVars>
          <dgm:chMax val="1"/>
          <dgm:bulletEnabled val="1"/>
        </dgm:presLayoutVars>
      </dgm:prSet>
      <dgm:spPr/>
    </dgm:pt>
  </dgm:ptLst>
  <dgm:cxnLst>
    <dgm:cxn modelId="{03DFA033-47CA-4927-95A7-DC0097BBB070}" srcId="{1A07BEC6-5B25-4B87-A3E6-C65539A6423F}" destId="{CD465DA1-E953-4568-9384-170CD2A0856F}" srcOrd="0" destOrd="0" parTransId="{85417E5A-E8A8-4786-AC53-F8B9871B0C9E}" sibTransId="{7EA898B0-418D-4910-BADE-D02CD96FDF09}"/>
    <dgm:cxn modelId="{0430C534-2883-4334-A57C-400A9E38132F}" type="presOf" srcId="{1A07BEC6-5B25-4B87-A3E6-C65539A6423F}" destId="{6E1FDBA5-37C8-4D25-A6C5-6358BD18F5CE}" srcOrd="0" destOrd="0" presId="urn:microsoft.com/office/officeart/2005/8/layout/vList5"/>
    <dgm:cxn modelId="{91EE1EC7-B74A-4187-B71F-2CDBFDE1DF78}" type="presOf" srcId="{CD465DA1-E953-4568-9384-170CD2A0856F}" destId="{71AF7545-8F09-49C0-A408-92D126ED563E}" srcOrd="0" destOrd="0" presId="urn:microsoft.com/office/officeart/2005/8/layout/vList5"/>
    <dgm:cxn modelId="{350BCCB4-7F51-42BD-B93A-44BC497A2172}" type="presParOf" srcId="{6E1FDBA5-37C8-4D25-A6C5-6358BD18F5CE}" destId="{753067DA-2522-44A0-A221-FB0F8EAF740C}" srcOrd="0" destOrd="0" presId="urn:microsoft.com/office/officeart/2005/8/layout/vList5"/>
    <dgm:cxn modelId="{336227F1-CE4B-4EF9-BBDB-7DC473671595}" type="presParOf" srcId="{753067DA-2522-44A0-A221-FB0F8EAF740C}" destId="{71AF7545-8F09-49C0-A408-92D126ED563E}" srcOrd="0" destOrd="0" presId="urn:microsoft.com/office/officeart/2005/8/layout/vList5"/>
  </dgm:cxnLst>
  <dgm:bg>
    <a:solidFill>
      <a:srgbClr val="FF0000"/>
    </a:solid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B0FF8B-6617-4752-A2AA-7D67D40C643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BA1CC553-70D7-40DA-97A9-6259DD601629}">
      <dgm:prSet custT="1"/>
      <dgm:spPr/>
      <dgm:t>
        <a:bodyPr/>
        <a:lstStyle/>
        <a:p>
          <a:pPr algn="ctr" rtl="0">
            <a:spcAft>
              <a:spcPts val="0"/>
            </a:spcAft>
          </a:pPr>
          <a:r>
            <a:rPr lang="en-US" sz="2800" b="1" dirty="0" err="1">
              <a:effectLst>
                <a:outerShdw blurRad="38100" dist="38100" dir="2700000" algn="tl">
                  <a:srgbClr val="000000">
                    <a:alpha val="43137"/>
                  </a:srgbClr>
                </a:outerShdw>
              </a:effectLst>
            </a:rPr>
            <a:t>Kecepatan</a:t>
          </a:r>
          <a:endParaRPr lang="en-US" sz="2800" b="1" dirty="0">
            <a:effectLst>
              <a:outerShdw blurRad="38100" dist="38100" dir="2700000" algn="tl">
                <a:srgbClr val="000000">
                  <a:alpha val="43137"/>
                </a:srgbClr>
              </a:outerShdw>
            </a:effectLst>
          </a:endParaRPr>
        </a:p>
        <a:p>
          <a:pPr algn="ctr" rtl="0">
            <a:spcAft>
              <a:spcPct val="35000"/>
            </a:spcAft>
          </a:pPr>
          <a:r>
            <a:rPr lang="en-US" sz="1400" dirty="0" err="1">
              <a:effectLst>
                <a:outerShdw blurRad="38100" dist="38100" dir="2700000" algn="tl">
                  <a:srgbClr val="000000">
                    <a:alpha val="43137"/>
                  </a:srgbClr>
                </a:outerShdw>
              </a:effectLst>
            </a:rPr>
            <a:t>Pasal</a:t>
          </a:r>
          <a:r>
            <a:rPr lang="en-US" sz="1400" dirty="0">
              <a:effectLst>
                <a:outerShdw blurRad="38100" dist="38100" dir="2700000" algn="tl">
                  <a:srgbClr val="000000">
                    <a:alpha val="43137"/>
                  </a:srgbClr>
                </a:outerShdw>
              </a:effectLst>
            </a:rPr>
            <a:t> 115  UU No. 22 </a:t>
          </a:r>
          <a:r>
            <a:rPr lang="en-US" sz="1400" dirty="0" err="1">
              <a:effectLst>
                <a:outerShdw blurRad="38100" dist="38100" dir="2700000" algn="tl">
                  <a:srgbClr val="000000">
                    <a:alpha val="43137"/>
                  </a:srgbClr>
                </a:outerShdw>
              </a:effectLst>
            </a:rPr>
            <a:t>Tahun</a:t>
          </a:r>
          <a:r>
            <a:rPr lang="en-US" sz="1400" dirty="0">
              <a:effectLst>
                <a:outerShdw blurRad="38100" dist="38100" dir="2700000" algn="tl">
                  <a:srgbClr val="000000">
                    <a:alpha val="43137"/>
                  </a:srgbClr>
                </a:outerShdw>
              </a:effectLst>
            </a:rPr>
            <a:t> 2009  </a:t>
          </a:r>
        </a:p>
      </dgm:t>
    </dgm:pt>
    <dgm:pt modelId="{8FC5C6F5-D738-4805-923C-0E0AE1E1C430}" type="parTrans" cxnId="{67A725D5-454C-4353-B92D-623B61133F31}">
      <dgm:prSet/>
      <dgm:spPr/>
      <dgm:t>
        <a:bodyPr/>
        <a:lstStyle/>
        <a:p>
          <a:endParaRPr lang="en-US"/>
        </a:p>
      </dgm:t>
    </dgm:pt>
    <dgm:pt modelId="{820DB60E-8B57-40ED-91F4-2C4EA821BF86}" type="sibTrans" cxnId="{67A725D5-454C-4353-B92D-623B61133F31}">
      <dgm:prSet/>
      <dgm:spPr/>
      <dgm:t>
        <a:bodyPr/>
        <a:lstStyle/>
        <a:p>
          <a:endParaRPr lang="en-US"/>
        </a:p>
      </dgm:t>
    </dgm:pt>
    <dgm:pt modelId="{4381B6F6-D89C-406B-8135-2B5C22ACC7DE}" type="pres">
      <dgm:prSet presAssocID="{09B0FF8B-6617-4752-A2AA-7D67D40C6432}" presName="linear" presStyleCnt="0">
        <dgm:presLayoutVars>
          <dgm:animLvl val="lvl"/>
          <dgm:resizeHandles val="exact"/>
        </dgm:presLayoutVars>
      </dgm:prSet>
      <dgm:spPr/>
    </dgm:pt>
    <dgm:pt modelId="{E4CF7E41-CB50-43C4-A760-7CD7B39130B4}" type="pres">
      <dgm:prSet presAssocID="{BA1CC553-70D7-40DA-97A9-6259DD601629}" presName="parentText" presStyleLbl="node1" presStyleIdx="0" presStyleCnt="1" custLinFactNeighborX="2166" custLinFactNeighborY="-4510">
        <dgm:presLayoutVars>
          <dgm:chMax val="0"/>
          <dgm:bulletEnabled val="1"/>
        </dgm:presLayoutVars>
      </dgm:prSet>
      <dgm:spPr/>
    </dgm:pt>
  </dgm:ptLst>
  <dgm:cxnLst>
    <dgm:cxn modelId="{50CFCE99-49FC-412B-BF3D-C1D12D3E0241}" type="presOf" srcId="{09B0FF8B-6617-4752-A2AA-7D67D40C6432}" destId="{4381B6F6-D89C-406B-8135-2B5C22ACC7DE}" srcOrd="0" destOrd="0" presId="urn:microsoft.com/office/officeart/2005/8/layout/vList2"/>
    <dgm:cxn modelId="{CF48DBAD-D276-47C1-B9BF-F64DECF2CA7B}" type="presOf" srcId="{BA1CC553-70D7-40DA-97A9-6259DD601629}" destId="{E4CF7E41-CB50-43C4-A760-7CD7B39130B4}" srcOrd="0" destOrd="0" presId="urn:microsoft.com/office/officeart/2005/8/layout/vList2"/>
    <dgm:cxn modelId="{67A725D5-454C-4353-B92D-623B61133F31}" srcId="{09B0FF8B-6617-4752-A2AA-7D67D40C6432}" destId="{BA1CC553-70D7-40DA-97A9-6259DD601629}" srcOrd="0" destOrd="0" parTransId="{8FC5C6F5-D738-4805-923C-0E0AE1E1C430}" sibTransId="{820DB60E-8B57-40ED-91F4-2C4EA821BF86}"/>
    <dgm:cxn modelId="{6E574F59-CACC-431C-990F-85660DFAFA93}" type="presParOf" srcId="{4381B6F6-D89C-406B-8135-2B5C22ACC7DE}" destId="{E4CF7E41-CB50-43C4-A760-7CD7B39130B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288977-6EC9-4A63-BC50-D74D046A5435}"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n-US"/>
        </a:p>
      </dgm:t>
    </dgm:pt>
    <dgm:pt modelId="{3C0F82D7-0652-407D-B2BC-0B252A359488}">
      <dgm:prSet/>
      <dgm:spPr/>
      <dgm:t>
        <a:bodyPr/>
        <a:lstStyle/>
        <a:p>
          <a:pPr rtl="0"/>
          <a:r>
            <a:rPr lang="en-US" dirty="0" err="1">
              <a:effectLst>
                <a:outerShdw blurRad="38100" dist="38100" dir="2700000" algn="tl">
                  <a:srgbClr val="000000">
                    <a:alpha val="43137"/>
                  </a:srgbClr>
                </a:outerShdw>
              </a:effectLst>
            </a:rPr>
            <a:t>Pengemudi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kendaraan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bermotor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dilarang</a:t>
          </a:r>
          <a:r>
            <a:rPr lang="en-US" dirty="0">
              <a:effectLst>
                <a:outerShdw blurRad="38100" dist="38100" dir="2700000" algn="tl">
                  <a:srgbClr val="000000">
                    <a:alpha val="43137"/>
                  </a:srgbClr>
                </a:outerShdw>
              </a:effectLst>
            </a:rPr>
            <a:t>:</a:t>
          </a:r>
        </a:p>
      </dgm:t>
    </dgm:pt>
    <dgm:pt modelId="{7328D5E8-9800-4F40-9648-5975FF6511D1}" type="parTrans" cxnId="{87DF36C4-8A15-4A58-97A6-AC8EF8B47FD7}">
      <dgm:prSet/>
      <dgm:spPr/>
      <dgm:t>
        <a:bodyPr/>
        <a:lstStyle/>
        <a:p>
          <a:endParaRPr lang="en-US"/>
        </a:p>
      </dgm:t>
    </dgm:pt>
    <dgm:pt modelId="{F04EFD0F-1437-4F2F-8EC1-0B07C9ED57B2}" type="sibTrans" cxnId="{87DF36C4-8A15-4A58-97A6-AC8EF8B47FD7}">
      <dgm:prSet/>
      <dgm:spPr/>
      <dgm:t>
        <a:bodyPr/>
        <a:lstStyle/>
        <a:p>
          <a:endParaRPr lang="en-US"/>
        </a:p>
      </dgm:t>
    </dgm:pt>
    <dgm:pt modelId="{EF02607A-05D2-40E8-898E-004CCD1C35BF}">
      <dgm:prSet/>
      <dgm:spPr/>
      <dgm:t>
        <a:bodyPr/>
        <a:lstStyle/>
        <a:p>
          <a:pPr rtl="0"/>
          <a:r>
            <a:rPr lang="en-US" dirty="0" err="1">
              <a:effectLst>
                <a:outerShdw blurRad="38100" dist="38100" dir="2700000" algn="tl">
                  <a:srgbClr val="000000">
                    <a:alpha val="43137"/>
                  </a:srgbClr>
                </a:outerShdw>
              </a:effectLst>
            </a:rPr>
            <a:t>Melebihi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batas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kecepatan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yg</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ditetapkan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secara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nasional</a:t>
          </a:r>
          <a:endParaRPr lang="en-US" dirty="0">
            <a:effectLst>
              <a:outerShdw blurRad="38100" dist="38100" dir="2700000" algn="tl">
                <a:srgbClr val="000000">
                  <a:alpha val="43137"/>
                </a:srgbClr>
              </a:outerShdw>
            </a:effectLst>
          </a:endParaRPr>
        </a:p>
      </dgm:t>
    </dgm:pt>
    <dgm:pt modelId="{D2D78768-3C59-4CD6-810A-98EF3F6EA2F6}" type="parTrans" cxnId="{FC77A9AF-751D-4E1E-86F5-F44892196363}">
      <dgm:prSet/>
      <dgm:spPr/>
      <dgm:t>
        <a:bodyPr/>
        <a:lstStyle/>
        <a:p>
          <a:endParaRPr lang="en-US"/>
        </a:p>
      </dgm:t>
    </dgm:pt>
    <dgm:pt modelId="{BCB1FCD3-DEE8-4F5E-BFB4-D45F8B3FF390}" type="sibTrans" cxnId="{FC77A9AF-751D-4E1E-86F5-F44892196363}">
      <dgm:prSet/>
      <dgm:spPr/>
      <dgm:t>
        <a:bodyPr/>
        <a:lstStyle/>
        <a:p>
          <a:endParaRPr lang="en-US"/>
        </a:p>
      </dgm:t>
    </dgm:pt>
    <dgm:pt modelId="{110CFD85-336A-43B2-9E61-375FAC8755E7}">
      <dgm:prSet/>
      <dgm:spPr/>
      <dgm:t>
        <a:bodyPr/>
        <a:lstStyle/>
        <a:p>
          <a:pPr rtl="0"/>
          <a:r>
            <a:rPr lang="en-US" dirty="0" err="1">
              <a:effectLst>
                <a:outerShdw blurRad="38100" dist="38100" dir="2700000" algn="tl">
                  <a:srgbClr val="000000">
                    <a:alpha val="43137"/>
                  </a:srgbClr>
                </a:outerShdw>
              </a:effectLst>
            </a:rPr>
            <a:t>Berbalapan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dengan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kendaraan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bermotor</a:t>
          </a:r>
          <a:r>
            <a:rPr lang="en-US" dirty="0">
              <a:effectLst>
                <a:outerShdw blurRad="38100" dist="38100" dir="2700000" algn="tl">
                  <a:srgbClr val="000000">
                    <a:alpha val="43137"/>
                  </a:srgbClr>
                </a:outerShdw>
              </a:effectLst>
            </a:rPr>
            <a:t> lain</a:t>
          </a:r>
        </a:p>
      </dgm:t>
    </dgm:pt>
    <dgm:pt modelId="{4A5E7DA9-721D-4B39-A3AE-F21951132EF5}" type="parTrans" cxnId="{D926E0B4-B5F1-4DBC-AD31-3D0E7B76EBFD}">
      <dgm:prSet/>
      <dgm:spPr/>
      <dgm:t>
        <a:bodyPr/>
        <a:lstStyle/>
        <a:p>
          <a:endParaRPr lang="en-US"/>
        </a:p>
      </dgm:t>
    </dgm:pt>
    <dgm:pt modelId="{52AB841E-DB61-4878-BD93-0D7B6A9AFDC4}" type="sibTrans" cxnId="{D926E0B4-B5F1-4DBC-AD31-3D0E7B76EBFD}">
      <dgm:prSet/>
      <dgm:spPr/>
      <dgm:t>
        <a:bodyPr/>
        <a:lstStyle/>
        <a:p>
          <a:endParaRPr lang="en-US"/>
        </a:p>
      </dgm:t>
    </dgm:pt>
    <dgm:pt modelId="{E7DAF516-BB17-4086-85F3-0A4C889020BE}">
      <dgm:prSet/>
      <dgm:spPr/>
      <dgm:t>
        <a:bodyPr/>
        <a:lstStyle/>
        <a:p>
          <a:pPr rtl="0"/>
          <a:r>
            <a:rPr lang="en-US" dirty="0">
              <a:effectLst>
                <a:outerShdw blurRad="38100" dist="38100" dir="2700000" algn="tl">
                  <a:srgbClr val="000000">
                    <a:alpha val="43137"/>
                  </a:srgbClr>
                </a:outerShdw>
              </a:effectLst>
            </a:rPr>
            <a:t>Batas </a:t>
          </a:r>
          <a:r>
            <a:rPr lang="en-US" dirty="0" err="1">
              <a:effectLst>
                <a:outerShdw blurRad="38100" dist="38100" dir="2700000" algn="tl">
                  <a:srgbClr val="000000">
                    <a:alpha val="43137"/>
                  </a:srgbClr>
                </a:outerShdw>
              </a:effectLst>
            </a:rPr>
            <a:t>kecepatan</a:t>
          </a:r>
          <a:r>
            <a:rPr lang="en-US" dirty="0">
              <a:effectLst>
                <a:outerShdw blurRad="38100" dist="38100" dir="2700000" algn="tl">
                  <a:srgbClr val="000000">
                    <a:alpha val="43137"/>
                  </a:srgbClr>
                </a:outerShdw>
              </a:effectLst>
            </a:rPr>
            <a:t> paling </a:t>
          </a:r>
          <a:r>
            <a:rPr lang="en-US" dirty="0" err="1">
              <a:effectLst>
                <a:outerShdw blurRad="38100" dist="38100" dir="2700000" algn="tl">
                  <a:srgbClr val="000000">
                    <a:alpha val="43137"/>
                  </a:srgbClr>
                </a:outerShdw>
              </a:effectLst>
            </a:rPr>
            <a:t>rendah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pada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jalan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bebas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hambatan</a:t>
          </a:r>
          <a:r>
            <a:rPr lang="en-US" dirty="0">
              <a:effectLst>
                <a:outerShdw blurRad="38100" dist="38100" dir="2700000" algn="tl">
                  <a:srgbClr val="000000">
                    <a:alpha val="43137"/>
                  </a:srgbClr>
                </a:outerShdw>
              </a:effectLst>
            </a:rPr>
            <a:t>, </a:t>
          </a:r>
          <a:r>
            <a:rPr lang="sv-SE" dirty="0">
              <a:effectLst>
                <a:outerShdw blurRad="38100" dist="38100" dir="2700000" algn="tl">
                  <a:srgbClr val="000000">
                    <a:alpha val="43137"/>
                  </a:srgbClr>
                </a:outerShdw>
              </a:effectLst>
            </a:rPr>
            <a:t>ditetapkan dengan batas absolut 60 (enam </a:t>
          </a:r>
          <a:r>
            <a:rPr lang="en-US" dirty="0" err="1">
              <a:effectLst>
                <a:outerShdw blurRad="38100" dist="38100" dir="2700000" algn="tl">
                  <a:srgbClr val="000000">
                    <a:alpha val="43137"/>
                  </a:srgbClr>
                </a:outerShdw>
              </a:effectLst>
            </a:rPr>
            <a:t>puluh</a:t>
          </a:r>
          <a:r>
            <a:rPr lang="en-US" dirty="0">
              <a:effectLst>
                <a:outerShdw blurRad="38100" dist="38100" dir="2700000" algn="tl">
                  <a:srgbClr val="000000">
                    <a:alpha val="43137"/>
                  </a:srgbClr>
                </a:outerShdw>
              </a:effectLst>
            </a:rPr>
            <a:t>) kilometer per jam </a:t>
          </a:r>
          <a:r>
            <a:rPr lang="en-US" dirty="0" err="1">
              <a:effectLst>
                <a:outerShdw blurRad="38100" dist="38100" dir="2700000" algn="tl">
                  <a:srgbClr val="000000">
                    <a:alpha val="43137"/>
                  </a:srgbClr>
                </a:outerShdw>
              </a:effectLst>
            </a:rPr>
            <a:t>dalam</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kondisi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arus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bebas</a:t>
          </a:r>
          <a:endParaRPr lang="en-US" dirty="0">
            <a:effectLst>
              <a:outerShdw blurRad="38100" dist="38100" dir="2700000" algn="tl">
                <a:srgbClr val="000000">
                  <a:alpha val="43137"/>
                </a:srgbClr>
              </a:outerShdw>
            </a:effectLst>
          </a:endParaRPr>
        </a:p>
      </dgm:t>
    </dgm:pt>
    <dgm:pt modelId="{F20481A8-2EB0-4731-AAB2-989A9E1B2073}" type="parTrans" cxnId="{753D8F1D-A195-41D4-8A8C-FDFF01A3374C}">
      <dgm:prSet/>
      <dgm:spPr/>
      <dgm:t>
        <a:bodyPr/>
        <a:lstStyle/>
        <a:p>
          <a:endParaRPr lang="en-US"/>
        </a:p>
      </dgm:t>
    </dgm:pt>
    <dgm:pt modelId="{6C0C584C-5B70-400B-9417-052FBAEAC7BA}" type="sibTrans" cxnId="{753D8F1D-A195-41D4-8A8C-FDFF01A3374C}">
      <dgm:prSet/>
      <dgm:spPr/>
      <dgm:t>
        <a:bodyPr/>
        <a:lstStyle/>
        <a:p>
          <a:endParaRPr lang="en-US"/>
        </a:p>
      </dgm:t>
    </dgm:pt>
    <dgm:pt modelId="{DB55C369-E08B-4AE3-A574-9279F4A6A53F}">
      <dgm:prSet/>
      <dgm:spPr/>
      <dgm:t>
        <a:bodyPr/>
        <a:lstStyle/>
        <a:p>
          <a:pPr rtl="0"/>
          <a:endParaRPr lang="en-US" dirty="0">
            <a:effectLst>
              <a:outerShdw blurRad="38100" dist="38100" dir="2700000" algn="tl">
                <a:srgbClr val="000000">
                  <a:alpha val="43137"/>
                </a:srgbClr>
              </a:outerShdw>
            </a:effectLst>
          </a:endParaRPr>
        </a:p>
      </dgm:t>
    </dgm:pt>
    <dgm:pt modelId="{EC1CBF98-45B9-4F64-8B59-E9959A3163B4}" type="parTrans" cxnId="{AB43EA4A-486D-43E3-B3E4-EC28E14CF608}">
      <dgm:prSet/>
      <dgm:spPr/>
      <dgm:t>
        <a:bodyPr/>
        <a:lstStyle/>
        <a:p>
          <a:endParaRPr lang="en-US"/>
        </a:p>
      </dgm:t>
    </dgm:pt>
    <dgm:pt modelId="{D48DC1F6-BB31-49FF-BDFB-0F1049ACA799}" type="sibTrans" cxnId="{AB43EA4A-486D-43E3-B3E4-EC28E14CF608}">
      <dgm:prSet/>
      <dgm:spPr/>
      <dgm:t>
        <a:bodyPr/>
        <a:lstStyle/>
        <a:p>
          <a:endParaRPr lang="en-US"/>
        </a:p>
      </dgm:t>
    </dgm:pt>
    <dgm:pt modelId="{9C10C5BD-CC7C-4E20-83A6-38538A00D594}" type="pres">
      <dgm:prSet presAssocID="{42288977-6EC9-4A63-BC50-D74D046A5435}" presName="Name0" presStyleCnt="0">
        <dgm:presLayoutVars>
          <dgm:dir/>
          <dgm:animLvl val="lvl"/>
          <dgm:resizeHandles/>
        </dgm:presLayoutVars>
      </dgm:prSet>
      <dgm:spPr/>
    </dgm:pt>
    <dgm:pt modelId="{741DA6CC-C11F-4B45-9106-2944D306436E}" type="pres">
      <dgm:prSet presAssocID="{3C0F82D7-0652-407D-B2BC-0B252A359488}" presName="linNode" presStyleCnt="0"/>
      <dgm:spPr/>
    </dgm:pt>
    <dgm:pt modelId="{693B6794-E7EC-4C92-B9B2-005E63E9CB1E}" type="pres">
      <dgm:prSet presAssocID="{3C0F82D7-0652-407D-B2BC-0B252A359488}" presName="parentShp" presStyleLbl="node1" presStyleIdx="0" presStyleCnt="1" custScaleX="68605" custScaleY="71429" custLinFactNeighborX="-2033">
        <dgm:presLayoutVars>
          <dgm:bulletEnabled val="1"/>
        </dgm:presLayoutVars>
      </dgm:prSet>
      <dgm:spPr/>
    </dgm:pt>
    <dgm:pt modelId="{0B3291C3-E963-4073-ACC5-E205946CA7A8}" type="pres">
      <dgm:prSet presAssocID="{3C0F82D7-0652-407D-B2BC-0B252A359488}" presName="childShp" presStyleLbl="bgAccFollowNode1" presStyleIdx="0" presStyleCnt="1">
        <dgm:presLayoutVars>
          <dgm:bulletEnabled val="1"/>
        </dgm:presLayoutVars>
      </dgm:prSet>
      <dgm:spPr/>
    </dgm:pt>
  </dgm:ptLst>
  <dgm:cxnLst>
    <dgm:cxn modelId="{8974CA16-4362-4A19-93FD-CB444DCA2F9D}" type="presOf" srcId="{42288977-6EC9-4A63-BC50-D74D046A5435}" destId="{9C10C5BD-CC7C-4E20-83A6-38538A00D594}" srcOrd="0" destOrd="0" presId="urn:microsoft.com/office/officeart/2005/8/layout/vList6"/>
    <dgm:cxn modelId="{753D8F1D-A195-41D4-8A8C-FDFF01A3374C}" srcId="{3C0F82D7-0652-407D-B2BC-0B252A359488}" destId="{E7DAF516-BB17-4086-85F3-0A4C889020BE}" srcOrd="3" destOrd="0" parTransId="{F20481A8-2EB0-4731-AAB2-989A9E1B2073}" sibTransId="{6C0C584C-5B70-400B-9417-052FBAEAC7BA}"/>
    <dgm:cxn modelId="{5F73C963-A673-4310-B09F-A80861AD61FE}" type="presOf" srcId="{DB55C369-E08B-4AE3-A574-9279F4A6A53F}" destId="{0B3291C3-E963-4073-ACC5-E205946CA7A8}" srcOrd="0" destOrd="0" presId="urn:microsoft.com/office/officeart/2005/8/layout/vList6"/>
    <dgm:cxn modelId="{AB43EA4A-486D-43E3-B3E4-EC28E14CF608}" srcId="{3C0F82D7-0652-407D-B2BC-0B252A359488}" destId="{DB55C369-E08B-4AE3-A574-9279F4A6A53F}" srcOrd="0" destOrd="0" parTransId="{EC1CBF98-45B9-4F64-8B59-E9959A3163B4}" sibTransId="{D48DC1F6-BB31-49FF-BDFB-0F1049ACA799}"/>
    <dgm:cxn modelId="{6D8BC66D-5D3E-4EE9-ABB9-27298F6C9D8D}" type="presOf" srcId="{3C0F82D7-0652-407D-B2BC-0B252A359488}" destId="{693B6794-E7EC-4C92-B9B2-005E63E9CB1E}" srcOrd="0" destOrd="0" presId="urn:microsoft.com/office/officeart/2005/8/layout/vList6"/>
    <dgm:cxn modelId="{FC77A9AF-751D-4E1E-86F5-F44892196363}" srcId="{3C0F82D7-0652-407D-B2BC-0B252A359488}" destId="{EF02607A-05D2-40E8-898E-004CCD1C35BF}" srcOrd="1" destOrd="0" parTransId="{D2D78768-3C59-4CD6-810A-98EF3F6EA2F6}" sibTransId="{BCB1FCD3-DEE8-4F5E-BFB4-D45F8B3FF390}"/>
    <dgm:cxn modelId="{D926E0B4-B5F1-4DBC-AD31-3D0E7B76EBFD}" srcId="{3C0F82D7-0652-407D-B2BC-0B252A359488}" destId="{110CFD85-336A-43B2-9E61-375FAC8755E7}" srcOrd="2" destOrd="0" parTransId="{4A5E7DA9-721D-4B39-A3AE-F21951132EF5}" sibTransId="{52AB841E-DB61-4878-BD93-0D7B6A9AFDC4}"/>
    <dgm:cxn modelId="{B5B6BABD-2856-464E-AD94-85C7156F75FF}" type="presOf" srcId="{EF02607A-05D2-40E8-898E-004CCD1C35BF}" destId="{0B3291C3-E963-4073-ACC5-E205946CA7A8}" srcOrd="0" destOrd="1" presId="urn:microsoft.com/office/officeart/2005/8/layout/vList6"/>
    <dgm:cxn modelId="{87DF36C4-8A15-4A58-97A6-AC8EF8B47FD7}" srcId="{42288977-6EC9-4A63-BC50-D74D046A5435}" destId="{3C0F82D7-0652-407D-B2BC-0B252A359488}" srcOrd="0" destOrd="0" parTransId="{7328D5E8-9800-4F40-9648-5975FF6511D1}" sibTransId="{F04EFD0F-1437-4F2F-8EC1-0B07C9ED57B2}"/>
    <dgm:cxn modelId="{493E30D7-4797-417C-AB76-2394A458E8C7}" type="presOf" srcId="{E7DAF516-BB17-4086-85F3-0A4C889020BE}" destId="{0B3291C3-E963-4073-ACC5-E205946CA7A8}" srcOrd="0" destOrd="3" presId="urn:microsoft.com/office/officeart/2005/8/layout/vList6"/>
    <dgm:cxn modelId="{AA413CF1-D143-458F-A165-2DF8B8AE2988}" type="presOf" srcId="{110CFD85-336A-43B2-9E61-375FAC8755E7}" destId="{0B3291C3-E963-4073-ACC5-E205946CA7A8}" srcOrd="0" destOrd="2" presId="urn:microsoft.com/office/officeart/2005/8/layout/vList6"/>
    <dgm:cxn modelId="{7AE4EE17-951D-4114-ADE2-78C3C3B5B91E}" type="presParOf" srcId="{9C10C5BD-CC7C-4E20-83A6-38538A00D594}" destId="{741DA6CC-C11F-4B45-9106-2944D306436E}" srcOrd="0" destOrd="0" presId="urn:microsoft.com/office/officeart/2005/8/layout/vList6"/>
    <dgm:cxn modelId="{A4D4AB88-D3C7-4C33-B156-C3AFD4C50992}" type="presParOf" srcId="{741DA6CC-C11F-4B45-9106-2944D306436E}" destId="{693B6794-E7EC-4C92-B9B2-005E63E9CB1E}" srcOrd="0" destOrd="0" presId="urn:microsoft.com/office/officeart/2005/8/layout/vList6"/>
    <dgm:cxn modelId="{5AD11DA6-407F-45F3-994D-AB87B81CDD2B}" type="presParOf" srcId="{741DA6CC-C11F-4B45-9106-2944D306436E}" destId="{0B3291C3-E963-4073-ACC5-E205946CA7A8}"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4EF62C-C5CB-427D-A983-F26A04249C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D6A90B6-8E66-4005-96D1-A2134DBD4EAA}">
      <dgm:prSet custT="1"/>
      <dgm:spPr/>
      <dgm:t>
        <a:bodyPr/>
        <a:lstStyle/>
        <a:p>
          <a:pPr algn="ctr" rtl="0">
            <a:spcAft>
              <a:spcPts val="0"/>
            </a:spcAft>
          </a:pPr>
          <a:r>
            <a:rPr lang="en-US" sz="3200" b="1" dirty="0" err="1">
              <a:effectLst>
                <a:outerShdw blurRad="38100" dist="38100" dir="2700000" algn="tl">
                  <a:srgbClr val="000000">
                    <a:alpha val="43137"/>
                  </a:srgbClr>
                </a:outerShdw>
              </a:effectLst>
            </a:rPr>
            <a:t>Penggunaan</a:t>
          </a:r>
          <a:r>
            <a:rPr lang="en-US" sz="3200" b="1" dirty="0">
              <a:effectLst>
                <a:outerShdw blurRad="38100" dist="38100" dir="2700000" algn="tl">
                  <a:srgbClr val="000000">
                    <a:alpha val="43137"/>
                  </a:srgbClr>
                </a:outerShdw>
              </a:effectLst>
            </a:rPr>
            <a:t> </a:t>
          </a:r>
          <a:r>
            <a:rPr lang="en-US" sz="3200" b="1" dirty="0" err="1">
              <a:effectLst>
                <a:outerShdw blurRad="38100" dist="38100" dir="2700000" algn="tl">
                  <a:srgbClr val="000000">
                    <a:alpha val="43137"/>
                  </a:srgbClr>
                </a:outerShdw>
              </a:effectLst>
            </a:rPr>
            <a:t>Lampu</a:t>
          </a:r>
          <a:endParaRPr lang="en-US" sz="3200" b="1" dirty="0">
            <a:effectLst>
              <a:outerShdw blurRad="38100" dist="38100" dir="2700000" algn="tl">
                <a:srgbClr val="000000">
                  <a:alpha val="43137"/>
                </a:srgbClr>
              </a:outerShdw>
            </a:effectLst>
          </a:endParaRPr>
        </a:p>
        <a:p>
          <a:pPr algn="ctr" rtl="0">
            <a:spcAft>
              <a:spcPct val="35000"/>
            </a:spcAft>
          </a:pPr>
          <a:r>
            <a:rPr lang="en-US" sz="1800" b="1" dirty="0" err="1">
              <a:effectLst>
                <a:outerShdw blurRad="38100" dist="38100" dir="2700000" algn="tl">
                  <a:srgbClr val="000000">
                    <a:alpha val="43137"/>
                  </a:srgbClr>
                </a:outerShdw>
              </a:effectLst>
            </a:rPr>
            <a:t>Pasal</a:t>
          </a:r>
          <a:r>
            <a:rPr lang="en-US" sz="1800" b="1" dirty="0">
              <a:effectLst>
                <a:outerShdw blurRad="38100" dist="38100" dir="2700000" algn="tl">
                  <a:srgbClr val="000000">
                    <a:alpha val="43137"/>
                  </a:srgbClr>
                </a:outerShdw>
              </a:effectLst>
            </a:rPr>
            <a:t> 107  UU No. 22 </a:t>
          </a:r>
          <a:r>
            <a:rPr lang="en-US" sz="1800" b="1" dirty="0" err="1">
              <a:effectLst>
                <a:outerShdw blurRad="38100" dist="38100" dir="2700000" algn="tl">
                  <a:srgbClr val="000000">
                    <a:alpha val="43137"/>
                  </a:srgbClr>
                </a:outerShdw>
              </a:effectLst>
            </a:rPr>
            <a:t>Tahun</a:t>
          </a:r>
          <a:r>
            <a:rPr lang="en-US" sz="1800" b="1" dirty="0">
              <a:effectLst>
                <a:outerShdw blurRad="38100" dist="38100" dir="2700000" algn="tl">
                  <a:srgbClr val="000000">
                    <a:alpha val="43137"/>
                  </a:srgbClr>
                </a:outerShdw>
              </a:effectLst>
            </a:rPr>
            <a:t> 2009  </a:t>
          </a:r>
        </a:p>
      </dgm:t>
    </dgm:pt>
    <dgm:pt modelId="{A1FAF585-9AFE-4DF0-A95C-63739641D05A}" type="parTrans" cxnId="{514FF7FC-3249-4C09-B047-52617742335D}">
      <dgm:prSet/>
      <dgm:spPr/>
      <dgm:t>
        <a:bodyPr/>
        <a:lstStyle/>
        <a:p>
          <a:endParaRPr lang="en-US"/>
        </a:p>
      </dgm:t>
    </dgm:pt>
    <dgm:pt modelId="{B6286CFF-7A0D-40A0-9E5F-65008A6AD1B6}" type="sibTrans" cxnId="{514FF7FC-3249-4C09-B047-52617742335D}">
      <dgm:prSet/>
      <dgm:spPr/>
      <dgm:t>
        <a:bodyPr/>
        <a:lstStyle/>
        <a:p>
          <a:endParaRPr lang="en-US"/>
        </a:p>
      </dgm:t>
    </dgm:pt>
    <dgm:pt modelId="{056FAB7E-AAE5-4BB2-825E-4B2D63FFFED9}" type="pres">
      <dgm:prSet presAssocID="{114EF62C-C5CB-427D-A983-F26A04249C78}" presName="linear" presStyleCnt="0">
        <dgm:presLayoutVars>
          <dgm:animLvl val="lvl"/>
          <dgm:resizeHandles val="exact"/>
        </dgm:presLayoutVars>
      </dgm:prSet>
      <dgm:spPr/>
    </dgm:pt>
    <dgm:pt modelId="{B29624EB-02EC-4158-9C41-E379DBFFE5B6}" type="pres">
      <dgm:prSet presAssocID="{FD6A90B6-8E66-4005-96D1-A2134DBD4EAA}" presName="parentText" presStyleLbl="node1" presStyleIdx="0" presStyleCnt="1" custScaleY="74412" custLinFactNeighborY="-58399">
        <dgm:presLayoutVars>
          <dgm:chMax val="0"/>
          <dgm:bulletEnabled val="1"/>
        </dgm:presLayoutVars>
      </dgm:prSet>
      <dgm:spPr/>
    </dgm:pt>
  </dgm:ptLst>
  <dgm:cxnLst>
    <dgm:cxn modelId="{DC3F6165-6642-410B-B9EE-AEB8CFAC8868}" type="presOf" srcId="{114EF62C-C5CB-427D-A983-F26A04249C78}" destId="{056FAB7E-AAE5-4BB2-825E-4B2D63FFFED9}" srcOrd="0" destOrd="0" presId="urn:microsoft.com/office/officeart/2005/8/layout/vList2"/>
    <dgm:cxn modelId="{514FF7FC-3249-4C09-B047-52617742335D}" srcId="{114EF62C-C5CB-427D-A983-F26A04249C78}" destId="{FD6A90B6-8E66-4005-96D1-A2134DBD4EAA}" srcOrd="0" destOrd="0" parTransId="{A1FAF585-9AFE-4DF0-A95C-63739641D05A}" sibTransId="{B6286CFF-7A0D-40A0-9E5F-65008A6AD1B6}"/>
    <dgm:cxn modelId="{EE71D0FF-87C2-458E-A7F2-2B1564EC51A4}" type="presOf" srcId="{FD6A90B6-8E66-4005-96D1-A2134DBD4EAA}" destId="{B29624EB-02EC-4158-9C41-E379DBFFE5B6}" srcOrd="0" destOrd="0" presId="urn:microsoft.com/office/officeart/2005/8/layout/vList2"/>
    <dgm:cxn modelId="{7BFF67A9-CC42-4CB9-A217-157A9A1E555B}" type="presParOf" srcId="{056FAB7E-AAE5-4BB2-825E-4B2D63FFFED9}" destId="{B29624EB-02EC-4158-9C41-E379DBFFE5B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45F500-A055-41EF-A172-85CEE15A5245}"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n-US"/>
        </a:p>
      </dgm:t>
    </dgm:pt>
    <dgm:pt modelId="{1892732C-A334-4F00-A5B7-CC22AE8EF0BE}">
      <dgm:prSet custT="1"/>
      <dgm:spPr/>
      <dgm:t>
        <a:bodyPr/>
        <a:lstStyle/>
        <a:p>
          <a:pPr rtl="0"/>
          <a:r>
            <a:rPr lang="en-US" sz="2600" dirty="0" err="1">
              <a:effectLst>
                <a:outerShdw blurRad="38100" dist="38100" dir="2700000" algn="tl">
                  <a:srgbClr val="000000">
                    <a:alpha val="43137"/>
                  </a:srgbClr>
                </a:outerShdw>
              </a:effectLst>
            </a:rPr>
            <a:t>Pengemudi</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kendaraan</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bermotor</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wajib</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menyalakan</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lampu</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utama</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kendaraan</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bermotor</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pada</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malam</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hari</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dan</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pada</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kondisi</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tertentu</a:t>
          </a:r>
          <a:endParaRPr lang="en-US" sz="2600" dirty="0">
            <a:effectLst>
              <a:outerShdw blurRad="38100" dist="38100" dir="2700000" algn="tl">
                <a:srgbClr val="000000">
                  <a:alpha val="43137"/>
                </a:srgbClr>
              </a:outerShdw>
            </a:effectLst>
          </a:endParaRPr>
        </a:p>
      </dgm:t>
    </dgm:pt>
    <dgm:pt modelId="{F070D1D8-25A1-4C18-88BA-C5FCEF3D1D3A}" type="parTrans" cxnId="{7147A79B-B3FF-4C47-84B6-FD2A2B41E8D6}">
      <dgm:prSet/>
      <dgm:spPr/>
      <dgm:t>
        <a:bodyPr/>
        <a:lstStyle/>
        <a:p>
          <a:endParaRPr lang="en-US"/>
        </a:p>
      </dgm:t>
    </dgm:pt>
    <dgm:pt modelId="{F407FD70-33F2-4600-9369-F460DFFA02E9}" type="sibTrans" cxnId="{7147A79B-B3FF-4C47-84B6-FD2A2B41E8D6}">
      <dgm:prSet/>
      <dgm:spPr/>
      <dgm:t>
        <a:bodyPr/>
        <a:lstStyle/>
        <a:p>
          <a:endParaRPr lang="en-US"/>
        </a:p>
      </dgm:t>
    </dgm:pt>
    <dgm:pt modelId="{B4197B5B-1361-4212-9BEE-BD1E8A500C5F}" type="pres">
      <dgm:prSet presAssocID="{FE45F500-A055-41EF-A172-85CEE15A5245}" presName="Name0" presStyleCnt="0">
        <dgm:presLayoutVars>
          <dgm:dir/>
          <dgm:animLvl val="lvl"/>
          <dgm:resizeHandles val="exact"/>
        </dgm:presLayoutVars>
      </dgm:prSet>
      <dgm:spPr/>
    </dgm:pt>
    <dgm:pt modelId="{35F0F62B-51CB-4A39-88A9-B05A4B30F78A}" type="pres">
      <dgm:prSet presAssocID="{1892732C-A334-4F00-A5B7-CC22AE8EF0BE}" presName="boxAndChildren" presStyleCnt="0"/>
      <dgm:spPr/>
    </dgm:pt>
    <dgm:pt modelId="{4E82D74D-FF6D-4ACE-B028-693F78C6860A}" type="pres">
      <dgm:prSet presAssocID="{1892732C-A334-4F00-A5B7-CC22AE8EF0BE}" presName="parentTextBox" presStyleLbl="node1" presStyleIdx="0" presStyleCnt="1" custLinFactNeighborX="425" custLinFactNeighborY="-74544"/>
      <dgm:spPr/>
    </dgm:pt>
  </dgm:ptLst>
  <dgm:cxnLst>
    <dgm:cxn modelId="{8BD4AF85-BD4F-454C-9A4C-0F6C3F0AB24C}" type="presOf" srcId="{FE45F500-A055-41EF-A172-85CEE15A5245}" destId="{B4197B5B-1361-4212-9BEE-BD1E8A500C5F}" srcOrd="0" destOrd="0" presId="urn:microsoft.com/office/officeart/2005/8/layout/process4"/>
    <dgm:cxn modelId="{7147A79B-B3FF-4C47-84B6-FD2A2B41E8D6}" srcId="{FE45F500-A055-41EF-A172-85CEE15A5245}" destId="{1892732C-A334-4F00-A5B7-CC22AE8EF0BE}" srcOrd="0" destOrd="0" parTransId="{F070D1D8-25A1-4C18-88BA-C5FCEF3D1D3A}" sibTransId="{F407FD70-33F2-4600-9369-F460DFFA02E9}"/>
    <dgm:cxn modelId="{C41EB7ED-0DB7-4A68-BD29-81F10D5FC4BE}" type="presOf" srcId="{1892732C-A334-4F00-A5B7-CC22AE8EF0BE}" destId="{4E82D74D-FF6D-4ACE-B028-693F78C6860A}" srcOrd="0" destOrd="0" presId="urn:microsoft.com/office/officeart/2005/8/layout/process4"/>
    <dgm:cxn modelId="{51438AB6-2517-497C-8EE5-677867380EEE}" type="presParOf" srcId="{B4197B5B-1361-4212-9BEE-BD1E8A500C5F}" destId="{35F0F62B-51CB-4A39-88A9-B05A4B30F78A}" srcOrd="0" destOrd="0" presId="urn:microsoft.com/office/officeart/2005/8/layout/process4"/>
    <dgm:cxn modelId="{62F6055D-59D5-48B7-8C54-C0B1EF62C6D8}" type="presParOf" srcId="{35F0F62B-51CB-4A39-88A9-B05A4B30F78A}" destId="{4E82D74D-FF6D-4ACE-B028-693F78C6860A}"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0F386-DE04-4C8C-97A8-B678D4C006CA}">
      <dsp:nvSpPr>
        <dsp:cNvPr id="0" name=""/>
        <dsp:cNvSpPr/>
      </dsp:nvSpPr>
      <dsp:spPr>
        <a:xfrm>
          <a:off x="0" y="1730"/>
          <a:ext cx="7619040" cy="96628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355600" lvl="0" indent="-355600" algn="just" defTabSz="822325" rtl="0">
            <a:lnSpc>
              <a:spcPct val="90000"/>
            </a:lnSpc>
            <a:spcBef>
              <a:spcPct val="0"/>
            </a:spcBef>
            <a:spcAft>
              <a:spcPct val="35000"/>
            </a:spcAft>
            <a:buNone/>
            <a:tabLst>
              <a:tab pos="354013" algn="l"/>
            </a:tabLst>
          </a:pPr>
          <a:r>
            <a:rPr lang="en-US" sz="1850" kern="1200" dirty="0">
              <a:solidFill>
                <a:schemeClr val="tx1"/>
              </a:solidFill>
              <a:latin typeface="HGGothicM"/>
            </a:rPr>
            <a:t>1.  </a:t>
          </a:r>
          <a:r>
            <a:rPr lang="en-US" sz="1850" kern="1200" dirty="0">
              <a:solidFill>
                <a:schemeClr val="tx1"/>
              </a:solidFill>
              <a:latin typeface="Arial Narrow" pitchFamily="34" charset="0"/>
            </a:rPr>
            <a:t>	</a:t>
          </a:r>
          <a:r>
            <a:rPr lang="en-US" sz="1850" b="1" kern="1200" dirty="0">
              <a:solidFill>
                <a:schemeClr val="tx1"/>
              </a:solidFill>
              <a:latin typeface="Arial Narrow" pitchFamily="34" charset="0"/>
            </a:rPr>
            <a:t>Lalu Lintas dan </a:t>
          </a:r>
          <a:r>
            <a:rPr lang="en-US" sz="1850" b="1" kern="1200" dirty="0" err="1">
              <a:solidFill>
                <a:schemeClr val="tx1"/>
              </a:solidFill>
              <a:latin typeface="Arial Narrow" pitchFamily="34" charset="0"/>
            </a:rPr>
            <a:t>Angkutan</a:t>
          </a:r>
          <a:r>
            <a:rPr lang="en-US" sz="1850" b="1" kern="1200" dirty="0">
              <a:solidFill>
                <a:schemeClr val="tx1"/>
              </a:solidFill>
              <a:latin typeface="Arial Narrow" pitchFamily="34" charset="0"/>
            </a:rPr>
            <a:t> Jalan </a:t>
          </a:r>
          <a:r>
            <a:rPr lang="en-US" sz="1850" kern="1200" dirty="0">
              <a:solidFill>
                <a:schemeClr val="tx1"/>
              </a:solidFill>
              <a:latin typeface="Arial Narrow" pitchFamily="34" charset="0"/>
              <a:sym typeface="Wingdings" pitchFamily="2" charset="2"/>
            </a:rPr>
            <a:t>--&gt; </a:t>
          </a:r>
          <a:r>
            <a:rPr lang="en-US" sz="1850" kern="1200" dirty="0" err="1">
              <a:solidFill>
                <a:schemeClr val="tx1"/>
              </a:solidFill>
              <a:latin typeface="Arial Narrow" pitchFamily="34" charset="0"/>
            </a:rPr>
            <a:t>satu</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kesatuan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sistem</a:t>
          </a:r>
          <a:r>
            <a:rPr lang="en-US" sz="1850" kern="1200" dirty="0">
              <a:solidFill>
                <a:schemeClr val="tx1"/>
              </a:solidFill>
              <a:latin typeface="Arial Narrow" pitchFamily="34" charset="0"/>
            </a:rPr>
            <a:t> yang </a:t>
          </a:r>
          <a:r>
            <a:rPr lang="en-US" sz="1850" kern="1200" dirty="0" err="1">
              <a:solidFill>
                <a:schemeClr val="tx1"/>
              </a:solidFill>
              <a:latin typeface="Arial Narrow" pitchFamily="34" charset="0"/>
            </a:rPr>
            <a:t>terdiri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atas</a:t>
          </a:r>
          <a:r>
            <a:rPr lang="en-US" sz="1850" kern="1200" dirty="0">
              <a:solidFill>
                <a:schemeClr val="tx1"/>
              </a:solidFill>
              <a:latin typeface="Arial Narrow" pitchFamily="34" charset="0"/>
            </a:rPr>
            <a:t> Lalu </a:t>
          </a:r>
          <a:r>
            <a:rPr lang="en-US" sz="1850" kern="1200" dirty="0" err="1">
              <a:solidFill>
                <a:schemeClr val="tx1"/>
              </a:solidFill>
              <a:latin typeface="Arial Narrow" pitchFamily="34" charset="0"/>
            </a:rPr>
            <a:t>Lintas,Angkutan</a:t>
          </a:r>
          <a:r>
            <a:rPr lang="en-US" sz="1850" kern="1200" dirty="0">
              <a:solidFill>
                <a:schemeClr val="tx1"/>
              </a:solidFill>
              <a:latin typeface="Arial Narrow" pitchFamily="34" charset="0"/>
            </a:rPr>
            <a:t> Jalan, </a:t>
          </a:r>
          <a:r>
            <a:rPr lang="fi-FI" sz="1850" kern="1200" dirty="0">
              <a:solidFill>
                <a:schemeClr val="tx1"/>
              </a:solidFill>
              <a:latin typeface="Arial Narrow" pitchFamily="34" charset="0"/>
            </a:rPr>
            <a:t>Jaringan Lalu Lintas dan Angkutan Jalan,</a:t>
          </a:r>
          <a:r>
            <a:rPr lang="id-ID" sz="1850" kern="1200" dirty="0">
              <a:solidFill>
                <a:schemeClr val="tx1"/>
              </a:solidFill>
              <a:latin typeface="Arial Narrow" pitchFamily="34" charset="0"/>
            </a:rPr>
            <a:t> </a:t>
          </a:r>
          <a:r>
            <a:rPr lang="fi-FI" sz="1850" kern="1200" dirty="0">
              <a:solidFill>
                <a:schemeClr val="tx1"/>
              </a:solidFill>
              <a:latin typeface="Arial Narrow" pitchFamily="34" charset="0"/>
            </a:rPr>
            <a:t>Prasarana Lalu Lintas dan Angkutan Jalan, Kendaraan, Pengemudi,</a:t>
          </a:r>
          <a:r>
            <a:rPr lang="id-ID" sz="1850" kern="1200" dirty="0">
              <a:solidFill>
                <a:schemeClr val="tx1"/>
              </a:solidFill>
              <a:latin typeface="Arial Narrow" pitchFamily="34" charset="0"/>
            </a:rPr>
            <a:t> </a:t>
          </a:r>
          <a:r>
            <a:rPr lang="fi-FI" sz="1850" kern="1200" dirty="0">
              <a:solidFill>
                <a:schemeClr val="tx1"/>
              </a:solidFill>
              <a:latin typeface="Arial Narrow" pitchFamily="34" charset="0"/>
            </a:rPr>
            <a:t>Pengguna Jalan, serta pengelolaannya</a:t>
          </a:r>
          <a:endParaRPr lang="en-US" sz="1850" kern="1200" dirty="0">
            <a:solidFill>
              <a:schemeClr val="tx1"/>
            </a:solidFill>
            <a:latin typeface="Arial Narrow" pitchFamily="34" charset="0"/>
          </a:endParaRPr>
        </a:p>
      </dsp:txBody>
      <dsp:txXfrm>
        <a:off x="47170" y="48900"/>
        <a:ext cx="7524700" cy="871946"/>
      </dsp:txXfrm>
    </dsp:sp>
    <dsp:sp modelId="{5ECC9053-8157-4299-8D6C-619ED5547973}">
      <dsp:nvSpPr>
        <dsp:cNvPr id="0" name=""/>
        <dsp:cNvSpPr/>
      </dsp:nvSpPr>
      <dsp:spPr>
        <a:xfrm>
          <a:off x="0" y="979469"/>
          <a:ext cx="7619040" cy="96628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342900" lvl="0" indent="-342900" algn="l" defTabSz="822325" rtl="0">
            <a:lnSpc>
              <a:spcPct val="90000"/>
            </a:lnSpc>
            <a:spcBef>
              <a:spcPct val="0"/>
            </a:spcBef>
            <a:spcAft>
              <a:spcPct val="35000"/>
            </a:spcAft>
            <a:buNone/>
            <a:tabLst>
              <a:tab pos="354013" algn="l"/>
            </a:tabLst>
          </a:pPr>
          <a:r>
            <a:rPr lang="en-US" sz="1850" kern="1200" dirty="0">
              <a:solidFill>
                <a:schemeClr val="tx1"/>
              </a:solidFill>
            </a:rPr>
            <a:t>2. 	</a:t>
          </a:r>
          <a:r>
            <a:rPr lang="en-US" sz="1850" b="1" kern="1200" dirty="0" err="1">
              <a:solidFill>
                <a:schemeClr val="tx1"/>
              </a:solidFill>
              <a:latin typeface="Arial Narrow" pitchFamily="34" charset="0"/>
            </a:rPr>
            <a:t>Kendaraan</a:t>
          </a:r>
          <a:r>
            <a:rPr lang="en-US" sz="1850" b="1" kern="1200" dirty="0">
              <a:solidFill>
                <a:schemeClr val="tx1"/>
              </a:solidFill>
              <a:latin typeface="Arial Narrow" pitchFamily="34" charset="0"/>
            </a:rPr>
            <a:t> </a:t>
          </a:r>
          <a:r>
            <a:rPr lang="en-US" sz="1850" b="1" kern="1200" dirty="0" err="1">
              <a:solidFill>
                <a:schemeClr val="tx1"/>
              </a:solidFill>
              <a:latin typeface="Arial Narrow" pitchFamily="34" charset="0"/>
            </a:rPr>
            <a:t>Bermotor</a:t>
          </a:r>
          <a:r>
            <a:rPr lang="en-US" sz="1850" b="1" kern="1200" dirty="0">
              <a:solidFill>
                <a:schemeClr val="tx1"/>
              </a:solidFill>
              <a:latin typeface="Arial Narrow" pitchFamily="34" charset="0"/>
            </a:rPr>
            <a:t> </a:t>
          </a:r>
          <a:r>
            <a:rPr lang="en-US" sz="1850" kern="1200" dirty="0">
              <a:solidFill>
                <a:schemeClr val="tx1"/>
              </a:solidFill>
              <a:latin typeface="Arial Narrow" pitchFamily="34" charset="0"/>
              <a:sym typeface="Wingdings" pitchFamily="2" charset="2"/>
            </a:rPr>
            <a:t>--&gt; </a:t>
          </a:r>
          <a:r>
            <a:rPr lang="en-US" sz="1850" kern="1200" dirty="0" err="1">
              <a:solidFill>
                <a:schemeClr val="tx1"/>
              </a:solidFill>
              <a:latin typeface="Arial Narrow" pitchFamily="34" charset="0"/>
            </a:rPr>
            <a:t>setiap</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Kendaraan</a:t>
          </a:r>
          <a:r>
            <a:rPr lang="en-US" sz="1850" kern="1200" dirty="0">
              <a:solidFill>
                <a:schemeClr val="tx1"/>
              </a:solidFill>
              <a:latin typeface="Arial Narrow" pitchFamily="34" charset="0"/>
            </a:rPr>
            <a:t> yang </a:t>
          </a:r>
          <a:r>
            <a:rPr lang="en-US" sz="1850" kern="1200" dirty="0" err="1">
              <a:solidFill>
                <a:schemeClr val="tx1"/>
              </a:solidFill>
              <a:latin typeface="Arial Narrow" pitchFamily="34" charset="0"/>
            </a:rPr>
            <a:t>digerakan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oleh</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peralatan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mekanik</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berupa</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mesin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selain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yg</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berjalan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atas</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rel</a:t>
          </a:r>
          <a:endParaRPr lang="en-US" sz="1850" kern="1200" dirty="0">
            <a:solidFill>
              <a:schemeClr val="tx1"/>
            </a:solidFill>
            <a:latin typeface="Arial Narrow" pitchFamily="34" charset="0"/>
          </a:endParaRPr>
        </a:p>
      </dsp:txBody>
      <dsp:txXfrm>
        <a:off x="47170" y="1026639"/>
        <a:ext cx="7524700" cy="871946"/>
      </dsp:txXfrm>
    </dsp:sp>
    <dsp:sp modelId="{252ECF36-7DB6-4BBA-B997-C9C037C6B7A0}">
      <dsp:nvSpPr>
        <dsp:cNvPr id="0" name=""/>
        <dsp:cNvSpPr/>
      </dsp:nvSpPr>
      <dsp:spPr>
        <a:xfrm>
          <a:off x="0" y="1979320"/>
          <a:ext cx="7619040" cy="96628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357188" lvl="0" indent="-357188" algn="l" defTabSz="822325" rtl="0">
            <a:lnSpc>
              <a:spcPct val="90000"/>
            </a:lnSpc>
            <a:spcBef>
              <a:spcPct val="0"/>
            </a:spcBef>
            <a:spcAft>
              <a:spcPct val="35000"/>
            </a:spcAft>
            <a:buNone/>
            <a:tabLst>
              <a:tab pos="354013" algn="l"/>
            </a:tabLst>
          </a:pPr>
          <a:r>
            <a:rPr lang="en-US" sz="1850" kern="1200" dirty="0">
              <a:solidFill>
                <a:schemeClr val="tx1"/>
              </a:solidFill>
            </a:rPr>
            <a:t>3. 	</a:t>
          </a:r>
          <a:r>
            <a:rPr lang="en-US" sz="1850" b="1" kern="1200" dirty="0" err="1">
              <a:solidFill>
                <a:schemeClr val="tx1"/>
              </a:solidFill>
              <a:latin typeface="Arial Narrow" pitchFamily="34" charset="0"/>
            </a:rPr>
            <a:t>Jalan</a:t>
          </a:r>
          <a:r>
            <a:rPr lang="en-US" sz="1850" kern="1200" dirty="0">
              <a:solidFill>
                <a:schemeClr val="tx1"/>
              </a:solidFill>
              <a:latin typeface="Arial Narrow" pitchFamily="34" charset="0"/>
              <a:sym typeface="Wingdings" pitchFamily="2" charset="2"/>
            </a:rPr>
            <a:t>--&gt; </a:t>
          </a:r>
          <a:r>
            <a:rPr lang="en-US" sz="1850" kern="1200" dirty="0" err="1">
              <a:solidFill>
                <a:schemeClr val="tx1"/>
              </a:solidFill>
              <a:latin typeface="Arial Narrow" pitchFamily="34" charset="0"/>
            </a:rPr>
            <a:t>seluruh</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bagian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jalan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termasuk</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pelengkapan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perlengkapannya</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yg</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diperuntukan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bagi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lalu</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lintas</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umum</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yg</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berada</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pada</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permukaan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tanah</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atas</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permukaan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tanah</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dibawah</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permukaan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tanah</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atau</a:t>
          </a:r>
          <a:r>
            <a:rPr lang="en-US" sz="1850" kern="1200" dirty="0">
              <a:solidFill>
                <a:schemeClr val="tx1"/>
              </a:solidFill>
              <a:latin typeface="Arial Narrow" pitchFamily="34" charset="0"/>
            </a:rPr>
            <a:t> air, </a:t>
          </a:r>
          <a:r>
            <a:rPr lang="en-US" sz="1850" kern="1200" dirty="0" err="1">
              <a:solidFill>
                <a:schemeClr val="tx1"/>
              </a:solidFill>
              <a:latin typeface="Arial Narrow" pitchFamily="34" charset="0"/>
            </a:rPr>
            <a:t>serta</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diatas</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permukaan</a:t>
          </a:r>
          <a:r>
            <a:rPr lang="en-US" sz="1850" kern="1200" dirty="0">
              <a:solidFill>
                <a:schemeClr val="tx1"/>
              </a:solidFill>
              <a:latin typeface="Arial Narrow" pitchFamily="34" charset="0"/>
            </a:rPr>
            <a:t> air, </a:t>
          </a:r>
          <a:r>
            <a:rPr lang="en-US" sz="1850" kern="1200" dirty="0" err="1">
              <a:solidFill>
                <a:schemeClr val="tx1"/>
              </a:solidFill>
              <a:latin typeface="Arial Narrow" pitchFamily="34" charset="0"/>
            </a:rPr>
            <a:t>kecuali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jalan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rel</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jalan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kabel</a:t>
          </a:r>
          <a:r>
            <a:rPr lang="en-US" sz="1850" kern="1200" dirty="0">
              <a:solidFill>
                <a:schemeClr val="tx1"/>
              </a:solidFill>
              <a:latin typeface="Arial Narrow" pitchFamily="34" charset="0"/>
            </a:rPr>
            <a:t>.</a:t>
          </a:r>
        </a:p>
      </dsp:txBody>
      <dsp:txXfrm>
        <a:off x="47170" y="2026490"/>
        <a:ext cx="7524700" cy="871946"/>
      </dsp:txXfrm>
    </dsp:sp>
    <dsp:sp modelId="{EAF15D86-E59A-4878-849E-803A1E1A37CA}">
      <dsp:nvSpPr>
        <dsp:cNvPr id="0" name=""/>
        <dsp:cNvSpPr/>
      </dsp:nvSpPr>
      <dsp:spPr>
        <a:xfrm>
          <a:off x="0" y="2968881"/>
          <a:ext cx="7619040" cy="96628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355600" lvl="0" indent="-355600" algn="l" defTabSz="822325" rtl="0">
            <a:lnSpc>
              <a:spcPct val="90000"/>
            </a:lnSpc>
            <a:spcBef>
              <a:spcPct val="0"/>
            </a:spcBef>
            <a:spcAft>
              <a:spcPct val="35000"/>
            </a:spcAft>
            <a:buNone/>
            <a:tabLst>
              <a:tab pos="354013" algn="l"/>
            </a:tabLst>
          </a:pPr>
          <a:r>
            <a:rPr lang="en-US" sz="1850" kern="1200" dirty="0">
              <a:solidFill>
                <a:schemeClr val="tx1"/>
              </a:solidFill>
            </a:rPr>
            <a:t>4</a:t>
          </a:r>
          <a:r>
            <a:rPr lang="en-US" sz="1850" kern="1200" dirty="0">
              <a:solidFill>
                <a:schemeClr val="tx1"/>
              </a:solidFill>
              <a:latin typeface="Arial Narrow" pitchFamily="34" charset="0"/>
            </a:rPr>
            <a:t>. 	</a:t>
          </a:r>
          <a:r>
            <a:rPr lang="en-US" sz="1850" b="1" kern="1200" dirty="0" err="1">
              <a:solidFill>
                <a:schemeClr val="tx1"/>
              </a:solidFill>
              <a:latin typeface="Arial Narrow" pitchFamily="34" charset="0"/>
            </a:rPr>
            <a:t>Pengemudi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adalah</a:t>
          </a:r>
          <a:r>
            <a:rPr lang="en-US" sz="1850" kern="1200" dirty="0">
              <a:solidFill>
                <a:schemeClr val="tx1"/>
              </a:solidFill>
              <a:latin typeface="Arial Narrow" pitchFamily="34" charset="0"/>
            </a:rPr>
            <a:t> orang </a:t>
          </a:r>
          <a:r>
            <a:rPr lang="en-US" sz="1850" kern="1200" dirty="0">
              <a:solidFill>
                <a:schemeClr val="tx1"/>
              </a:solidFill>
              <a:latin typeface="Arial Narrow" pitchFamily="34" charset="0"/>
              <a:sym typeface="Wingdings" pitchFamily="2" charset="2"/>
            </a:rPr>
            <a:t>--&gt; </a:t>
          </a:r>
          <a:r>
            <a:rPr lang="en-US" sz="1850" kern="1200" dirty="0" err="1">
              <a:solidFill>
                <a:schemeClr val="tx1"/>
              </a:solidFill>
              <a:latin typeface="Arial Narrow" pitchFamily="34" charset="0"/>
            </a:rPr>
            <a:t>mengemudikan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Kendaraan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Bermotor</a:t>
          </a:r>
          <a:r>
            <a:rPr lang="en-US" sz="1850" kern="1200" dirty="0">
              <a:solidFill>
                <a:schemeClr val="tx1"/>
              </a:solidFill>
              <a:latin typeface="Arial Narrow" pitchFamily="34" charset="0"/>
            </a:rPr>
            <a:t> di </a:t>
          </a:r>
          <a:r>
            <a:rPr lang="en-US" sz="1850" kern="1200" dirty="0" err="1">
              <a:solidFill>
                <a:schemeClr val="tx1"/>
              </a:solidFill>
              <a:latin typeface="Arial Narrow" pitchFamily="34" charset="0"/>
            </a:rPr>
            <a:t>Jalan</a:t>
          </a:r>
          <a:r>
            <a:rPr lang="en-US" sz="1850" kern="1200" dirty="0">
              <a:solidFill>
                <a:schemeClr val="tx1"/>
              </a:solidFill>
              <a:latin typeface="Arial Narrow" pitchFamily="34" charset="0"/>
            </a:rPr>
            <a:t> yang </a:t>
          </a:r>
          <a:r>
            <a:rPr lang="en-US" sz="1850" kern="1200" dirty="0" err="1">
              <a:solidFill>
                <a:schemeClr val="tx1"/>
              </a:solidFill>
              <a:latin typeface="Arial Narrow" pitchFamily="34" charset="0"/>
            </a:rPr>
            <a:t>telah</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memiliki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Surat</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Izin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Mengemudi</a:t>
          </a:r>
          <a:endParaRPr lang="en-US" sz="1850" kern="1200" dirty="0">
            <a:solidFill>
              <a:schemeClr val="tx1"/>
            </a:solidFill>
            <a:latin typeface="Arial Narrow" pitchFamily="34" charset="0"/>
          </a:endParaRPr>
        </a:p>
      </dsp:txBody>
      <dsp:txXfrm>
        <a:off x="47170" y="3016051"/>
        <a:ext cx="7524700" cy="871946"/>
      </dsp:txXfrm>
    </dsp:sp>
    <dsp:sp modelId="{B251D7A8-200E-42F4-898A-3A029488C342}">
      <dsp:nvSpPr>
        <dsp:cNvPr id="0" name=""/>
        <dsp:cNvSpPr/>
      </dsp:nvSpPr>
      <dsp:spPr>
        <a:xfrm>
          <a:off x="0" y="3908334"/>
          <a:ext cx="7619040" cy="96628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355600" lvl="0" indent="-355600" algn="l" defTabSz="822325" rtl="0">
            <a:lnSpc>
              <a:spcPct val="90000"/>
            </a:lnSpc>
            <a:spcBef>
              <a:spcPct val="0"/>
            </a:spcBef>
            <a:spcAft>
              <a:spcPct val="35000"/>
            </a:spcAft>
            <a:buNone/>
            <a:tabLst>
              <a:tab pos="354013" algn="l"/>
            </a:tabLst>
          </a:pPr>
          <a:r>
            <a:rPr lang="en-US" sz="1850" kern="1200" dirty="0">
              <a:solidFill>
                <a:schemeClr val="tx1"/>
              </a:solidFill>
            </a:rPr>
            <a:t>5. 	</a:t>
          </a:r>
          <a:r>
            <a:rPr lang="da-DK" sz="1850" b="1" kern="1200" dirty="0">
              <a:solidFill>
                <a:schemeClr val="tx1"/>
              </a:solidFill>
              <a:latin typeface="Arial Narrow" pitchFamily="34" charset="0"/>
            </a:rPr>
            <a:t>Penumpang</a:t>
          </a:r>
          <a:r>
            <a:rPr lang="da-DK" sz="1850" kern="1200" dirty="0">
              <a:solidFill>
                <a:schemeClr val="tx1"/>
              </a:solidFill>
              <a:latin typeface="Arial Narrow" pitchFamily="34" charset="0"/>
            </a:rPr>
            <a:t> </a:t>
          </a:r>
          <a:r>
            <a:rPr lang="en-US" sz="1850" kern="1200" dirty="0">
              <a:solidFill>
                <a:schemeClr val="tx1"/>
              </a:solidFill>
              <a:latin typeface="Arial Narrow" pitchFamily="34" charset="0"/>
              <a:sym typeface="Wingdings" pitchFamily="2" charset="2"/>
            </a:rPr>
            <a:t>--&gt; </a:t>
          </a:r>
          <a:r>
            <a:rPr lang="da-DK" sz="1850" kern="1200" dirty="0">
              <a:solidFill>
                <a:schemeClr val="tx1"/>
              </a:solidFill>
              <a:latin typeface="Arial Narrow" pitchFamily="34" charset="0"/>
            </a:rPr>
            <a:t>orang yang berada di Kendaraan selain Pengemudi dan awak</a:t>
          </a:r>
          <a:r>
            <a:rPr lang="id-ID" sz="1850" kern="1200" dirty="0">
              <a:solidFill>
                <a:schemeClr val="tx1"/>
              </a:solidFill>
              <a:latin typeface="Arial Narrow" pitchFamily="34" charset="0"/>
            </a:rPr>
            <a:t> </a:t>
          </a:r>
          <a:r>
            <a:rPr lang="da-DK" sz="1850" kern="1200" dirty="0">
              <a:solidFill>
                <a:schemeClr val="tx1"/>
              </a:solidFill>
              <a:latin typeface="Arial Narrow" pitchFamily="34" charset="0"/>
            </a:rPr>
            <a:t>Kendaraan</a:t>
          </a:r>
          <a:endParaRPr lang="en-US" sz="1850" kern="1200" dirty="0">
            <a:solidFill>
              <a:schemeClr val="tx1"/>
            </a:solidFill>
            <a:latin typeface="Arial Narrow" pitchFamily="34" charset="0"/>
          </a:endParaRPr>
        </a:p>
      </dsp:txBody>
      <dsp:txXfrm>
        <a:off x="47170" y="3955504"/>
        <a:ext cx="7524700" cy="8719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2D74D-FF6D-4ACE-B028-693F78C6860A}">
      <dsp:nvSpPr>
        <dsp:cNvPr id="0" name=""/>
        <dsp:cNvSpPr/>
      </dsp:nvSpPr>
      <dsp:spPr>
        <a:xfrm>
          <a:off x="0" y="0"/>
          <a:ext cx="7186634" cy="157163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n-US" sz="2600" b="1" kern="1200" dirty="0" err="1">
              <a:effectLst>
                <a:outerShdw blurRad="38100" dist="38100" dir="2700000" algn="tl">
                  <a:srgbClr val="000000">
                    <a:alpha val="43137"/>
                  </a:srgbClr>
                </a:outerShdw>
              </a:effectLst>
            </a:rPr>
            <a:t>sepeda</a:t>
          </a:r>
          <a:r>
            <a:rPr lang="id-ID" sz="2600" b="1" kern="1200" dirty="0">
              <a:effectLst>
                <a:outerShdw blurRad="38100" dist="38100" dir="2700000" algn="tl">
                  <a:srgbClr val="000000">
                    <a:alpha val="43137"/>
                  </a:srgbClr>
                </a:outerShdw>
              </a:effectLst>
            </a:rPr>
            <a:t> motor wajib menyalakan lampu utama pada siang hari</a:t>
          </a:r>
          <a:endParaRPr lang="en-US" sz="2600" b="1" kern="1200" dirty="0">
            <a:effectLst>
              <a:outerShdw blurRad="38100" dist="38100" dir="2700000" algn="tl">
                <a:srgbClr val="000000">
                  <a:alpha val="43137"/>
                </a:srgbClr>
              </a:outerShdw>
            </a:effectLst>
          </a:endParaRPr>
        </a:p>
      </dsp:txBody>
      <dsp:txXfrm>
        <a:off x="0" y="0"/>
        <a:ext cx="7186634" cy="15716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624EB-02EC-4158-9C41-E379DBFFE5B6}">
      <dsp:nvSpPr>
        <dsp:cNvPr id="0" name=""/>
        <dsp:cNvSpPr/>
      </dsp:nvSpPr>
      <dsp:spPr>
        <a:xfrm>
          <a:off x="0" y="0"/>
          <a:ext cx="5286412" cy="94723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ts val="0"/>
            </a:spcAft>
            <a:buNone/>
          </a:pPr>
          <a:r>
            <a:rPr lang="en-US" sz="3200" b="1" kern="1200" dirty="0" err="1">
              <a:effectLst>
                <a:outerShdw blurRad="38100" dist="38100" dir="2700000" algn="tl">
                  <a:srgbClr val="000000">
                    <a:alpha val="43137"/>
                  </a:srgbClr>
                </a:outerShdw>
              </a:effectLst>
            </a:rPr>
            <a:t>Penggunaan</a:t>
          </a:r>
          <a:r>
            <a:rPr lang="en-US" sz="3200" b="1" kern="1200" dirty="0">
              <a:effectLst>
                <a:outerShdw blurRad="38100" dist="38100" dir="2700000" algn="tl">
                  <a:srgbClr val="000000">
                    <a:alpha val="43137"/>
                  </a:srgbClr>
                </a:outerShdw>
              </a:effectLst>
            </a:rPr>
            <a:t> </a:t>
          </a:r>
          <a:r>
            <a:rPr lang="en-US" sz="3200" b="1" kern="1200" dirty="0" err="1">
              <a:effectLst>
                <a:outerShdw blurRad="38100" dist="38100" dir="2700000" algn="tl">
                  <a:srgbClr val="000000">
                    <a:alpha val="43137"/>
                  </a:srgbClr>
                </a:outerShdw>
              </a:effectLst>
            </a:rPr>
            <a:t>Lampu</a:t>
          </a:r>
          <a:endParaRPr lang="en-US" sz="3200" b="1" kern="1200" dirty="0">
            <a:effectLst>
              <a:outerShdw blurRad="38100" dist="38100" dir="2700000" algn="tl">
                <a:srgbClr val="000000">
                  <a:alpha val="43137"/>
                </a:srgbClr>
              </a:outerShdw>
            </a:effectLst>
          </a:endParaRPr>
        </a:p>
        <a:p>
          <a:pPr marL="0" lvl="0" indent="0" algn="ctr" defTabSz="1422400" rtl="0">
            <a:lnSpc>
              <a:spcPct val="90000"/>
            </a:lnSpc>
            <a:spcBef>
              <a:spcPct val="0"/>
            </a:spcBef>
            <a:spcAft>
              <a:spcPct val="35000"/>
            </a:spcAft>
            <a:buNone/>
          </a:pPr>
          <a:r>
            <a:rPr lang="en-US" sz="1800" kern="1200" dirty="0" err="1">
              <a:effectLst>
                <a:outerShdw blurRad="38100" dist="38100" dir="2700000" algn="tl">
                  <a:srgbClr val="000000">
                    <a:alpha val="43137"/>
                  </a:srgbClr>
                </a:outerShdw>
              </a:effectLst>
            </a:rPr>
            <a:t>Pasal</a:t>
          </a:r>
          <a:r>
            <a:rPr lang="en-US" sz="1800" kern="1200" dirty="0">
              <a:effectLst>
                <a:outerShdw blurRad="38100" dist="38100" dir="2700000" algn="tl">
                  <a:srgbClr val="000000">
                    <a:alpha val="43137"/>
                  </a:srgbClr>
                </a:outerShdw>
              </a:effectLst>
            </a:rPr>
            <a:t> 107  </a:t>
          </a:r>
          <a:r>
            <a:rPr lang="id-ID" sz="1800" kern="1200" dirty="0">
              <a:effectLst>
                <a:outerShdw blurRad="38100" dist="38100" dir="2700000" algn="tl">
                  <a:srgbClr val="000000">
                    <a:alpha val="43137"/>
                  </a:srgbClr>
                </a:outerShdw>
              </a:effectLst>
            </a:rPr>
            <a:t>Ayat (2) </a:t>
          </a:r>
          <a:r>
            <a:rPr lang="en-US" sz="1800" kern="1200" dirty="0">
              <a:effectLst>
                <a:outerShdw blurRad="38100" dist="38100" dir="2700000" algn="tl">
                  <a:srgbClr val="000000">
                    <a:alpha val="43137"/>
                  </a:srgbClr>
                </a:outerShdw>
              </a:effectLst>
            </a:rPr>
            <a:t>UU No. 22 </a:t>
          </a:r>
          <a:r>
            <a:rPr lang="en-US" sz="1800" kern="1200" dirty="0" err="1">
              <a:effectLst>
                <a:outerShdw blurRad="38100" dist="38100" dir="2700000" algn="tl">
                  <a:srgbClr val="000000">
                    <a:alpha val="43137"/>
                  </a:srgbClr>
                </a:outerShdw>
              </a:effectLst>
            </a:rPr>
            <a:t>Tahun</a:t>
          </a:r>
          <a:r>
            <a:rPr lang="en-US" sz="1800" kern="1200" dirty="0">
              <a:effectLst>
                <a:outerShdw blurRad="38100" dist="38100" dir="2700000" algn="tl">
                  <a:srgbClr val="000000">
                    <a:alpha val="43137"/>
                  </a:srgbClr>
                </a:outerShdw>
              </a:effectLst>
            </a:rPr>
            <a:t> 2009  </a:t>
          </a:r>
        </a:p>
      </dsp:txBody>
      <dsp:txXfrm>
        <a:off x="46240" y="46240"/>
        <a:ext cx="5193932" cy="854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28481-DFEE-4BB7-B6C5-9EF0C1B3728C}">
      <dsp:nvSpPr>
        <dsp:cNvPr id="0" name=""/>
        <dsp:cNvSpPr/>
      </dsp:nvSpPr>
      <dsp:spPr>
        <a:xfrm>
          <a:off x="0" y="68465"/>
          <a:ext cx="3857652" cy="54463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err="1"/>
            <a:t>Pasal</a:t>
          </a:r>
          <a:r>
            <a:rPr lang="en-US" sz="1900" kern="1200" dirty="0"/>
            <a:t> 1 UU No. 22 </a:t>
          </a:r>
          <a:r>
            <a:rPr lang="en-US" sz="1900" kern="1200" dirty="0" err="1"/>
            <a:t>Tahun</a:t>
          </a:r>
          <a:r>
            <a:rPr lang="en-US" sz="1900" kern="1200" dirty="0"/>
            <a:t> 2009 </a:t>
          </a:r>
        </a:p>
      </dsp:txBody>
      <dsp:txXfrm>
        <a:off x="26587" y="95052"/>
        <a:ext cx="3804478" cy="491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0F386-DE04-4C8C-97A8-B678D4C006CA}">
      <dsp:nvSpPr>
        <dsp:cNvPr id="0" name=""/>
        <dsp:cNvSpPr/>
      </dsp:nvSpPr>
      <dsp:spPr>
        <a:xfrm>
          <a:off x="0" y="0"/>
          <a:ext cx="7619040" cy="1070131"/>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342900" lvl="0" indent="-342900" algn="l" defTabSz="822325" rtl="0">
            <a:lnSpc>
              <a:spcPct val="90000"/>
            </a:lnSpc>
            <a:spcBef>
              <a:spcPct val="0"/>
            </a:spcBef>
            <a:spcAft>
              <a:spcPct val="35000"/>
            </a:spcAft>
            <a:buNone/>
            <a:tabLst>
              <a:tab pos="354013" algn="l"/>
            </a:tabLst>
          </a:pPr>
          <a:r>
            <a:rPr lang="en-US" sz="1850" kern="1200" dirty="0">
              <a:solidFill>
                <a:schemeClr val="tx1"/>
              </a:solidFill>
            </a:rPr>
            <a:t>6</a:t>
          </a:r>
          <a:r>
            <a:rPr lang="en-US" sz="1850" kern="1200" dirty="0">
              <a:solidFill>
                <a:schemeClr val="tx1"/>
              </a:solidFill>
              <a:latin typeface="Arial Narrow" pitchFamily="34" charset="0"/>
            </a:rPr>
            <a:t>.  	</a:t>
          </a:r>
          <a:r>
            <a:rPr lang="en-US" sz="1850" b="1" kern="1200" dirty="0" err="1">
              <a:solidFill>
                <a:schemeClr val="tx1"/>
              </a:solidFill>
              <a:latin typeface="Arial Narrow" pitchFamily="34" charset="0"/>
            </a:rPr>
            <a:t>Parkir</a:t>
          </a:r>
          <a:r>
            <a:rPr lang="en-US" sz="1850" b="1" kern="1200" dirty="0">
              <a:solidFill>
                <a:schemeClr val="tx1"/>
              </a:solidFill>
              <a:latin typeface="Arial Narrow" pitchFamily="34" charset="0"/>
            </a:rPr>
            <a:t> </a:t>
          </a:r>
          <a:r>
            <a:rPr lang="en-US" sz="1850" kern="1200" dirty="0">
              <a:solidFill>
                <a:schemeClr val="tx1"/>
              </a:solidFill>
              <a:latin typeface="Arial Narrow" pitchFamily="34" charset="0"/>
              <a:sym typeface="Wingdings" pitchFamily="2" charset="2"/>
            </a:rPr>
            <a:t>--&gt; </a:t>
          </a:r>
          <a:r>
            <a:rPr lang="en-US" sz="1850" kern="1200" dirty="0" err="1">
              <a:solidFill>
                <a:schemeClr val="tx1"/>
              </a:solidFill>
              <a:latin typeface="Arial Narrow" pitchFamily="34" charset="0"/>
            </a:rPr>
            <a:t>keadaan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kendaraan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berhenti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atau</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tidak</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bergerak</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untuk</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beberapa</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saat</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ditinggalkan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pengemudinya</a:t>
          </a:r>
          <a:endParaRPr lang="en-US" sz="1850" kern="1200" dirty="0">
            <a:solidFill>
              <a:schemeClr val="tx1"/>
            </a:solidFill>
            <a:latin typeface="Arial Narrow" pitchFamily="34" charset="0"/>
          </a:endParaRPr>
        </a:p>
      </dsp:txBody>
      <dsp:txXfrm>
        <a:off x="52239" y="52239"/>
        <a:ext cx="7514562" cy="965653"/>
      </dsp:txXfrm>
    </dsp:sp>
    <dsp:sp modelId="{5ECC9053-8157-4299-8D6C-619ED5547973}">
      <dsp:nvSpPr>
        <dsp:cNvPr id="0" name=""/>
        <dsp:cNvSpPr/>
      </dsp:nvSpPr>
      <dsp:spPr>
        <a:xfrm>
          <a:off x="0" y="818102"/>
          <a:ext cx="7619040" cy="1070131"/>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342900" lvl="0" indent="-342900" algn="l" defTabSz="822325" rtl="0">
            <a:lnSpc>
              <a:spcPct val="90000"/>
            </a:lnSpc>
            <a:spcBef>
              <a:spcPct val="0"/>
            </a:spcBef>
            <a:spcAft>
              <a:spcPct val="35000"/>
            </a:spcAft>
            <a:buNone/>
            <a:tabLst>
              <a:tab pos="354013" algn="l"/>
            </a:tabLst>
          </a:pPr>
          <a:r>
            <a:rPr lang="en-US" sz="1850" kern="1200" dirty="0">
              <a:solidFill>
                <a:schemeClr val="tx1"/>
              </a:solidFill>
            </a:rPr>
            <a:t>7. 	</a:t>
          </a:r>
          <a:r>
            <a:rPr lang="en-US" sz="1850" b="1" kern="1200" dirty="0" err="1">
              <a:solidFill>
                <a:schemeClr val="tx1"/>
              </a:solidFill>
              <a:latin typeface="Arial Narrow" pitchFamily="34" charset="0"/>
            </a:rPr>
            <a:t>Berhenti</a:t>
          </a:r>
          <a:r>
            <a:rPr lang="en-US" sz="1850" kern="1200" dirty="0">
              <a:solidFill>
                <a:schemeClr val="tx1"/>
              </a:solidFill>
              <a:latin typeface="Arial Narrow" pitchFamily="34" charset="0"/>
            </a:rPr>
            <a:t> </a:t>
          </a:r>
          <a:r>
            <a:rPr lang="en-US" sz="1850" kern="1200" dirty="0">
              <a:solidFill>
                <a:schemeClr val="tx1"/>
              </a:solidFill>
              <a:latin typeface="Arial Narrow" pitchFamily="34" charset="0"/>
              <a:sym typeface="Wingdings" pitchFamily="2" charset="2"/>
            </a:rPr>
            <a:t>--&gt; </a:t>
          </a:r>
          <a:r>
            <a:rPr lang="en-US" sz="1850" kern="1200" dirty="0" err="1">
              <a:solidFill>
                <a:schemeClr val="tx1"/>
              </a:solidFill>
              <a:latin typeface="Arial Narrow" pitchFamily="34" charset="0"/>
            </a:rPr>
            <a:t>keadaan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kendaraan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tidak</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bergerak</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untuk</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sementara</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tidak</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ditinggalkan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pengemudinya</a:t>
          </a:r>
          <a:endParaRPr lang="en-US" sz="1850" kern="1200" dirty="0">
            <a:solidFill>
              <a:schemeClr val="tx1"/>
            </a:solidFill>
            <a:latin typeface="Arial Narrow" pitchFamily="34" charset="0"/>
          </a:endParaRPr>
        </a:p>
      </dsp:txBody>
      <dsp:txXfrm>
        <a:off x="52239" y="870341"/>
        <a:ext cx="7514562" cy="965653"/>
      </dsp:txXfrm>
    </dsp:sp>
    <dsp:sp modelId="{252ECF36-7DB6-4BBA-B997-C9C037C6B7A0}">
      <dsp:nvSpPr>
        <dsp:cNvPr id="0" name=""/>
        <dsp:cNvSpPr/>
      </dsp:nvSpPr>
      <dsp:spPr>
        <a:xfrm>
          <a:off x="0" y="1909450"/>
          <a:ext cx="7619040" cy="1070131"/>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357188" lvl="0" indent="-357188" algn="l" defTabSz="822325" rtl="0">
            <a:lnSpc>
              <a:spcPct val="90000"/>
            </a:lnSpc>
            <a:spcBef>
              <a:spcPct val="0"/>
            </a:spcBef>
            <a:spcAft>
              <a:spcPct val="35000"/>
            </a:spcAft>
            <a:buNone/>
            <a:tabLst>
              <a:tab pos="354013" algn="l"/>
            </a:tabLst>
          </a:pPr>
          <a:r>
            <a:rPr lang="en-US" sz="1850" kern="1200" dirty="0">
              <a:solidFill>
                <a:schemeClr val="tx1"/>
              </a:solidFill>
            </a:rPr>
            <a:t>8. 	</a:t>
          </a:r>
          <a:r>
            <a:rPr lang="en-US" sz="1850" b="1" kern="1200" dirty="0" err="1">
              <a:solidFill>
                <a:schemeClr val="tx1"/>
              </a:solidFill>
              <a:latin typeface="Arial Narrow" pitchFamily="34" charset="0"/>
            </a:rPr>
            <a:t>Rambu</a:t>
          </a:r>
          <a:r>
            <a:rPr lang="en-US" sz="1850" b="1" kern="1200" dirty="0">
              <a:solidFill>
                <a:schemeClr val="tx1"/>
              </a:solidFill>
              <a:latin typeface="Arial Narrow" pitchFamily="34" charset="0"/>
            </a:rPr>
            <a:t> </a:t>
          </a:r>
          <a:r>
            <a:rPr lang="en-US" sz="1850" b="1" kern="1200" dirty="0" err="1">
              <a:solidFill>
                <a:schemeClr val="tx1"/>
              </a:solidFill>
              <a:latin typeface="Arial Narrow" pitchFamily="34" charset="0"/>
            </a:rPr>
            <a:t>Lalu</a:t>
          </a:r>
          <a:r>
            <a:rPr lang="en-US" sz="1850" b="1" kern="1200" dirty="0">
              <a:solidFill>
                <a:schemeClr val="tx1"/>
              </a:solidFill>
              <a:latin typeface="Arial Narrow" pitchFamily="34" charset="0"/>
            </a:rPr>
            <a:t> </a:t>
          </a:r>
          <a:r>
            <a:rPr lang="en-US" sz="1850" b="1" kern="1200" dirty="0" err="1">
              <a:solidFill>
                <a:schemeClr val="tx1"/>
              </a:solidFill>
              <a:latin typeface="Arial Narrow" pitchFamily="34" charset="0"/>
            </a:rPr>
            <a:t>Lintas</a:t>
          </a:r>
          <a:r>
            <a:rPr lang="en-US" sz="1850" b="1" kern="1200" dirty="0">
              <a:solidFill>
                <a:schemeClr val="tx1"/>
              </a:solidFill>
              <a:latin typeface="Arial Narrow" pitchFamily="34" charset="0"/>
            </a:rPr>
            <a:t> </a:t>
          </a:r>
          <a:r>
            <a:rPr lang="en-US" sz="1850" kern="1200" dirty="0">
              <a:solidFill>
                <a:schemeClr val="tx1"/>
              </a:solidFill>
              <a:latin typeface="Arial Narrow" pitchFamily="34" charset="0"/>
              <a:sym typeface="Wingdings" pitchFamily="2" charset="2"/>
            </a:rPr>
            <a:t>--&gt; </a:t>
          </a:r>
          <a:r>
            <a:rPr lang="en-US" sz="1850" kern="1200" dirty="0" err="1">
              <a:solidFill>
                <a:schemeClr val="tx1"/>
              </a:solidFill>
              <a:latin typeface="Arial Narrow" pitchFamily="34" charset="0"/>
            </a:rPr>
            <a:t>bagian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perlengkapan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jalan</a:t>
          </a:r>
          <a:r>
            <a:rPr lang="en-US" sz="1850" kern="1200" dirty="0">
              <a:solidFill>
                <a:schemeClr val="tx1"/>
              </a:solidFill>
              <a:latin typeface="Arial Narrow" pitchFamily="34" charset="0"/>
            </a:rPr>
            <a:t> yang </a:t>
          </a:r>
          <a:r>
            <a:rPr lang="en-US" sz="1850" kern="1200" dirty="0" err="1">
              <a:solidFill>
                <a:schemeClr val="tx1"/>
              </a:solidFill>
              <a:latin typeface="Arial Narrow" pitchFamily="34" charset="0"/>
            </a:rPr>
            <a:t>berupa</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lambang</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huruf</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angka</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kalimat</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atau</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perpaduan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yg</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berfungsi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sebagai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peringatan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larangan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perintah</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atau</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petunjuk</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bagi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pengguna</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jalan</a:t>
          </a:r>
          <a:r>
            <a:rPr lang="en-US" sz="1850" kern="1200" dirty="0">
              <a:solidFill>
                <a:schemeClr val="tx1"/>
              </a:solidFill>
              <a:latin typeface="Arial Narrow" pitchFamily="34" charset="0"/>
            </a:rPr>
            <a:t>. </a:t>
          </a:r>
        </a:p>
      </dsp:txBody>
      <dsp:txXfrm>
        <a:off x="52239" y="1961689"/>
        <a:ext cx="7514562" cy="965653"/>
      </dsp:txXfrm>
    </dsp:sp>
    <dsp:sp modelId="{EAF15D86-E59A-4878-849E-803A1E1A37CA}">
      <dsp:nvSpPr>
        <dsp:cNvPr id="0" name=""/>
        <dsp:cNvSpPr/>
      </dsp:nvSpPr>
      <dsp:spPr>
        <a:xfrm>
          <a:off x="0" y="3236416"/>
          <a:ext cx="7619040" cy="1070131"/>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357188" lvl="0" indent="-357188" algn="l" defTabSz="822325" rtl="0">
            <a:lnSpc>
              <a:spcPct val="90000"/>
            </a:lnSpc>
            <a:spcBef>
              <a:spcPct val="0"/>
            </a:spcBef>
            <a:spcAft>
              <a:spcPct val="35000"/>
            </a:spcAft>
            <a:buNone/>
            <a:tabLst>
              <a:tab pos="354013" algn="l"/>
            </a:tabLst>
          </a:pPr>
          <a:r>
            <a:rPr lang="en-US" sz="1850" kern="1200" dirty="0">
              <a:solidFill>
                <a:schemeClr val="tx1"/>
              </a:solidFill>
            </a:rPr>
            <a:t>9. </a:t>
          </a:r>
          <a:r>
            <a:rPr lang="en-US" sz="1850" kern="1200" dirty="0">
              <a:solidFill>
                <a:schemeClr val="tx1"/>
              </a:solidFill>
              <a:latin typeface="Arial Narrow" pitchFamily="34" charset="0"/>
            </a:rPr>
            <a:t>	</a:t>
          </a:r>
          <a:r>
            <a:rPr lang="en-US" sz="1850" b="1" kern="1200" dirty="0" err="1">
              <a:solidFill>
                <a:schemeClr val="tx1"/>
              </a:solidFill>
              <a:latin typeface="Arial Narrow" pitchFamily="34" charset="0"/>
            </a:rPr>
            <a:t>Marka</a:t>
          </a:r>
          <a:r>
            <a:rPr lang="en-US" sz="1850" b="1" kern="1200" dirty="0">
              <a:solidFill>
                <a:schemeClr val="tx1"/>
              </a:solidFill>
              <a:latin typeface="Arial Narrow" pitchFamily="34" charset="0"/>
            </a:rPr>
            <a:t> </a:t>
          </a:r>
          <a:r>
            <a:rPr lang="en-US" sz="1850" b="1" kern="1200" dirty="0" err="1">
              <a:solidFill>
                <a:schemeClr val="tx1"/>
              </a:solidFill>
              <a:latin typeface="Arial Narrow" pitchFamily="34" charset="0"/>
            </a:rPr>
            <a:t>Jalan</a:t>
          </a:r>
          <a:r>
            <a:rPr lang="en-US" sz="1850" kern="1200" dirty="0">
              <a:solidFill>
                <a:schemeClr val="tx1"/>
              </a:solidFill>
              <a:latin typeface="Arial Narrow" pitchFamily="34" charset="0"/>
            </a:rPr>
            <a:t> </a:t>
          </a:r>
          <a:r>
            <a:rPr lang="en-US" sz="1850" kern="1200" dirty="0">
              <a:solidFill>
                <a:schemeClr val="tx1"/>
              </a:solidFill>
              <a:latin typeface="Arial Narrow" pitchFamily="34" charset="0"/>
              <a:sym typeface="Wingdings" pitchFamily="2" charset="2"/>
            </a:rPr>
            <a:t>--&gt; </a:t>
          </a:r>
          <a:r>
            <a:rPr lang="en-US" sz="1850" kern="1200" dirty="0" err="1">
              <a:solidFill>
                <a:schemeClr val="tx1"/>
              </a:solidFill>
              <a:latin typeface="Arial Narrow" pitchFamily="34" charset="0"/>
            </a:rPr>
            <a:t>Suatu</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tanda</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yg</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berada</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permukaan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jalan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atau</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atas</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permukaan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jalan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yg</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meliputi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peralatan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atau</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tanda</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yg</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membentuk</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garis</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membujur</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garis</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melintang</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garis</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serong</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serta</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lambang</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yg</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berfungsi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untuk</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mengarahkan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arus</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lalu</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lintas</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membatasi</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daerah</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kepentingan</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lalu</a:t>
          </a:r>
          <a:r>
            <a:rPr lang="en-US" sz="1850" kern="1200" dirty="0">
              <a:solidFill>
                <a:schemeClr val="tx1"/>
              </a:solidFill>
              <a:latin typeface="Arial Narrow" pitchFamily="34" charset="0"/>
            </a:rPr>
            <a:t> </a:t>
          </a:r>
          <a:r>
            <a:rPr lang="en-US" sz="1850" kern="1200" dirty="0" err="1">
              <a:solidFill>
                <a:schemeClr val="tx1"/>
              </a:solidFill>
              <a:latin typeface="Arial Narrow" pitchFamily="34" charset="0"/>
            </a:rPr>
            <a:t>lintas</a:t>
          </a:r>
          <a:r>
            <a:rPr lang="en-US" sz="1850" kern="1200" dirty="0">
              <a:solidFill>
                <a:schemeClr val="tx1"/>
              </a:solidFill>
              <a:latin typeface="Arial Narrow" pitchFamily="34" charset="0"/>
            </a:rPr>
            <a:t>.</a:t>
          </a:r>
        </a:p>
      </dsp:txBody>
      <dsp:txXfrm>
        <a:off x="52239" y="3288655"/>
        <a:ext cx="7514562" cy="965653"/>
      </dsp:txXfrm>
    </dsp:sp>
    <dsp:sp modelId="{B251D7A8-200E-42F4-898A-3A029488C342}">
      <dsp:nvSpPr>
        <dsp:cNvPr id="0" name=""/>
        <dsp:cNvSpPr/>
      </dsp:nvSpPr>
      <dsp:spPr>
        <a:xfrm>
          <a:off x="0" y="4327139"/>
          <a:ext cx="7619040" cy="1070131"/>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342900" lvl="0" indent="-342900" algn="l" defTabSz="822325" rtl="0">
            <a:lnSpc>
              <a:spcPct val="90000"/>
            </a:lnSpc>
            <a:spcBef>
              <a:spcPct val="0"/>
            </a:spcBef>
            <a:spcAft>
              <a:spcPct val="35000"/>
            </a:spcAft>
            <a:buNone/>
            <a:tabLst>
              <a:tab pos="354013" algn="l"/>
            </a:tabLst>
          </a:pPr>
          <a:r>
            <a:rPr lang="en-US" sz="1850" kern="1200" dirty="0">
              <a:solidFill>
                <a:schemeClr val="tx1"/>
              </a:solidFill>
            </a:rPr>
            <a:t>10. </a:t>
          </a:r>
          <a:r>
            <a:rPr lang="da-DK" sz="1850" b="1" kern="1200" dirty="0">
              <a:solidFill>
                <a:schemeClr val="tx1"/>
              </a:solidFill>
              <a:latin typeface="Arial Narrow" pitchFamily="34" charset="0"/>
            </a:rPr>
            <a:t>Kecelakaan Lalu Lintas</a:t>
          </a:r>
          <a:r>
            <a:rPr lang="da-DK" sz="1850" kern="1200" dirty="0">
              <a:solidFill>
                <a:schemeClr val="tx1"/>
              </a:solidFill>
              <a:latin typeface="Arial Narrow" pitchFamily="34" charset="0"/>
            </a:rPr>
            <a:t> </a:t>
          </a:r>
          <a:r>
            <a:rPr lang="en-US" sz="1850" kern="1200" dirty="0">
              <a:solidFill>
                <a:schemeClr val="tx1"/>
              </a:solidFill>
              <a:latin typeface="Arial Narrow" pitchFamily="34" charset="0"/>
              <a:sym typeface="Wingdings" pitchFamily="2" charset="2"/>
            </a:rPr>
            <a:t>--&gt; </a:t>
          </a:r>
          <a:r>
            <a:rPr lang="da-DK" sz="1850" kern="1200" dirty="0">
              <a:solidFill>
                <a:schemeClr val="tx1"/>
              </a:solidFill>
              <a:latin typeface="Arial Narrow" pitchFamily="34" charset="0"/>
            </a:rPr>
            <a:t>suatu peristiwa di jalan yg tidak diduga dan tidak di sengaja melibatkan kendaraan dengan atau tanpa pengguna jalan lain yg mengakibatkan korban manusia dan atau kerugian harta benda</a:t>
          </a:r>
          <a:endParaRPr lang="en-US" sz="1850" kern="1200" dirty="0">
            <a:solidFill>
              <a:schemeClr val="tx1"/>
            </a:solidFill>
            <a:latin typeface="Arial Narrow" pitchFamily="34" charset="0"/>
          </a:endParaRPr>
        </a:p>
      </dsp:txBody>
      <dsp:txXfrm>
        <a:off x="52239" y="4379378"/>
        <a:ext cx="7514562" cy="9656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F7545-8F09-49C0-A408-92D126ED563E}">
      <dsp:nvSpPr>
        <dsp:cNvPr id="0" name=""/>
        <dsp:cNvSpPr/>
      </dsp:nvSpPr>
      <dsp:spPr>
        <a:xfrm>
          <a:off x="0" y="0"/>
          <a:ext cx="6775182" cy="514912"/>
        </a:xfrm>
        <a:prstGeom prst="roundRect">
          <a:avLst/>
        </a:prstGeom>
        <a:solidFill>
          <a:srgbClr val="0070C0"/>
        </a:solidFill>
        <a:ln w="38100">
          <a:solidFill>
            <a:schemeClr val="bg1"/>
          </a:solidFill>
        </a:ln>
        <a:effectLst>
          <a:outerShdw blurRad="63500" dist="38100" dir="5400000" rotWithShape="0">
            <a:srgbClr val="000000">
              <a:alpha val="45000"/>
            </a:srgbClr>
          </a:outerShdw>
        </a:effectLst>
        <a:scene3d>
          <a:camera prst="orthographicFront"/>
          <a:lightRig rig="chilly"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2"/>
              </a:solidFill>
              <a:latin typeface="Britannic Bold" pitchFamily="34" charset="0"/>
            </a:rPr>
            <a:t>PELANGGARAN LALU LINTAS R2</a:t>
          </a:r>
          <a:endParaRPr lang="id-ID" sz="2800" kern="1200" dirty="0">
            <a:solidFill>
              <a:schemeClr val="tx2"/>
            </a:solidFill>
            <a:latin typeface="Britannic Bold" pitchFamily="34" charset="0"/>
          </a:endParaRPr>
        </a:p>
      </dsp:txBody>
      <dsp:txXfrm>
        <a:off x="25136" y="25136"/>
        <a:ext cx="6724910" cy="464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F7545-8F09-49C0-A408-92D126ED563E}">
      <dsp:nvSpPr>
        <dsp:cNvPr id="0" name=""/>
        <dsp:cNvSpPr/>
      </dsp:nvSpPr>
      <dsp:spPr>
        <a:xfrm>
          <a:off x="0" y="0"/>
          <a:ext cx="6775182" cy="514912"/>
        </a:xfrm>
        <a:prstGeom prst="roundRect">
          <a:avLst/>
        </a:prstGeom>
        <a:solidFill>
          <a:srgbClr val="0070C0"/>
        </a:solidFill>
        <a:ln w="38100">
          <a:solidFill>
            <a:schemeClr val="bg1"/>
          </a:solidFill>
        </a:ln>
        <a:effectLst>
          <a:outerShdw blurRad="63500" dist="38100" dir="5400000" rotWithShape="0">
            <a:srgbClr val="000000">
              <a:alpha val="45000"/>
            </a:srgbClr>
          </a:outerShdw>
        </a:effectLst>
        <a:scene3d>
          <a:camera prst="orthographicFront"/>
          <a:lightRig rig="chilly"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2"/>
              </a:solidFill>
              <a:latin typeface="Britannic Bold" pitchFamily="34" charset="0"/>
            </a:rPr>
            <a:t>PELANGGARAN LALU LINTAS R4</a:t>
          </a:r>
          <a:endParaRPr lang="id-ID" sz="2800" kern="1200" dirty="0">
            <a:solidFill>
              <a:schemeClr val="tx2"/>
            </a:solidFill>
            <a:latin typeface="Britannic Bold" pitchFamily="34" charset="0"/>
          </a:endParaRPr>
        </a:p>
      </dsp:txBody>
      <dsp:txXfrm>
        <a:off x="25136" y="25136"/>
        <a:ext cx="6724910" cy="464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F7E41-CB50-43C4-A760-7CD7B39130B4}">
      <dsp:nvSpPr>
        <dsp:cNvPr id="0" name=""/>
        <dsp:cNvSpPr/>
      </dsp:nvSpPr>
      <dsp:spPr>
        <a:xfrm>
          <a:off x="0" y="0"/>
          <a:ext cx="3485431" cy="1038557"/>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ts val="0"/>
            </a:spcAft>
            <a:buNone/>
          </a:pPr>
          <a:r>
            <a:rPr lang="en-US" sz="2800" b="1" kern="1200" dirty="0" err="1">
              <a:effectLst>
                <a:outerShdw blurRad="38100" dist="38100" dir="2700000" algn="tl">
                  <a:srgbClr val="000000">
                    <a:alpha val="43137"/>
                  </a:srgbClr>
                </a:outerShdw>
              </a:effectLst>
            </a:rPr>
            <a:t>Kecepatan</a:t>
          </a:r>
          <a:endParaRPr lang="en-US" sz="2800" b="1" kern="1200" dirty="0">
            <a:effectLst>
              <a:outerShdw blurRad="38100" dist="38100" dir="2700000" algn="tl">
                <a:srgbClr val="000000">
                  <a:alpha val="43137"/>
                </a:srgbClr>
              </a:outerShdw>
            </a:effectLst>
          </a:endParaRPr>
        </a:p>
        <a:p>
          <a:pPr marL="0" lvl="0" indent="0" algn="ctr" defTabSz="1244600" rtl="0">
            <a:lnSpc>
              <a:spcPct val="90000"/>
            </a:lnSpc>
            <a:spcBef>
              <a:spcPct val="0"/>
            </a:spcBef>
            <a:spcAft>
              <a:spcPct val="35000"/>
            </a:spcAft>
            <a:buNone/>
          </a:pPr>
          <a:r>
            <a:rPr lang="en-US" sz="1400" kern="1200" dirty="0" err="1">
              <a:effectLst>
                <a:outerShdw blurRad="38100" dist="38100" dir="2700000" algn="tl">
                  <a:srgbClr val="000000">
                    <a:alpha val="43137"/>
                  </a:srgbClr>
                </a:outerShdw>
              </a:effectLst>
            </a:rPr>
            <a:t>Pasal</a:t>
          </a:r>
          <a:r>
            <a:rPr lang="en-US" sz="1400" kern="1200" dirty="0">
              <a:effectLst>
                <a:outerShdw blurRad="38100" dist="38100" dir="2700000" algn="tl">
                  <a:srgbClr val="000000">
                    <a:alpha val="43137"/>
                  </a:srgbClr>
                </a:outerShdw>
              </a:effectLst>
            </a:rPr>
            <a:t> 115  UU No. 22 </a:t>
          </a:r>
          <a:r>
            <a:rPr lang="en-US" sz="1400" kern="1200" dirty="0" err="1">
              <a:effectLst>
                <a:outerShdw blurRad="38100" dist="38100" dir="2700000" algn="tl">
                  <a:srgbClr val="000000">
                    <a:alpha val="43137"/>
                  </a:srgbClr>
                </a:outerShdw>
              </a:effectLst>
            </a:rPr>
            <a:t>Tahun</a:t>
          </a:r>
          <a:r>
            <a:rPr lang="en-US" sz="1400" kern="1200" dirty="0">
              <a:effectLst>
                <a:outerShdw blurRad="38100" dist="38100" dir="2700000" algn="tl">
                  <a:srgbClr val="000000">
                    <a:alpha val="43137"/>
                  </a:srgbClr>
                </a:outerShdw>
              </a:effectLst>
            </a:rPr>
            <a:t> 2009  </a:t>
          </a:r>
        </a:p>
      </dsp:txBody>
      <dsp:txXfrm>
        <a:off x="50698" y="50698"/>
        <a:ext cx="3384035" cy="9371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291C3-E963-4073-ACC5-E205946CA7A8}">
      <dsp:nvSpPr>
        <dsp:cNvPr id="0" name=""/>
        <dsp:cNvSpPr/>
      </dsp:nvSpPr>
      <dsp:spPr>
        <a:xfrm>
          <a:off x="2055632" y="0"/>
          <a:ext cx="3657600" cy="426720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255" tIns="8255" rIns="8255" bIns="8255" numCol="1" spcCol="1270" anchor="t" anchorCtr="0">
          <a:noAutofit/>
        </a:bodyPr>
        <a:lstStyle/>
        <a:p>
          <a:pPr marL="114300" lvl="1" indent="-114300" algn="l" defTabSz="577850" rtl="0">
            <a:lnSpc>
              <a:spcPct val="90000"/>
            </a:lnSpc>
            <a:spcBef>
              <a:spcPct val="0"/>
            </a:spcBef>
            <a:spcAft>
              <a:spcPct val="15000"/>
            </a:spcAft>
            <a:buChar char="•"/>
          </a:pPr>
          <a:endParaRPr lang="en-US" sz="1300"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n-US" sz="1300" kern="1200" dirty="0" err="1">
              <a:effectLst>
                <a:outerShdw blurRad="38100" dist="38100" dir="2700000" algn="tl">
                  <a:srgbClr val="000000">
                    <a:alpha val="43137"/>
                  </a:srgbClr>
                </a:outerShdw>
              </a:effectLst>
            </a:rPr>
            <a:t>Melebihi</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batas</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kecepatan</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yg</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ditetapkan</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secara</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nasional</a:t>
          </a:r>
          <a:endParaRPr lang="en-US" sz="1300"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n-US" sz="1300" kern="1200" dirty="0" err="1">
              <a:effectLst>
                <a:outerShdw blurRad="38100" dist="38100" dir="2700000" algn="tl">
                  <a:srgbClr val="000000">
                    <a:alpha val="43137"/>
                  </a:srgbClr>
                </a:outerShdw>
              </a:effectLst>
            </a:rPr>
            <a:t>Berbalapan</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dengan</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kendaraan</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bermotor</a:t>
          </a:r>
          <a:r>
            <a:rPr lang="en-US" sz="1300" kern="1200" dirty="0">
              <a:effectLst>
                <a:outerShdw blurRad="38100" dist="38100" dir="2700000" algn="tl">
                  <a:srgbClr val="000000">
                    <a:alpha val="43137"/>
                  </a:srgbClr>
                </a:outerShdw>
              </a:effectLst>
            </a:rPr>
            <a:t> lain</a:t>
          </a:r>
        </a:p>
        <a:p>
          <a:pPr marL="114300" lvl="1" indent="-114300" algn="l" defTabSz="577850" rtl="0">
            <a:lnSpc>
              <a:spcPct val="90000"/>
            </a:lnSpc>
            <a:spcBef>
              <a:spcPct val="0"/>
            </a:spcBef>
            <a:spcAft>
              <a:spcPct val="15000"/>
            </a:spcAft>
            <a:buChar char="•"/>
          </a:pPr>
          <a:r>
            <a:rPr lang="en-US" sz="1300" kern="1200" dirty="0">
              <a:effectLst>
                <a:outerShdw blurRad="38100" dist="38100" dir="2700000" algn="tl">
                  <a:srgbClr val="000000">
                    <a:alpha val="43137"/>
                  </a:srgbClr>
                </a:outerShdw>
              </a:effectLst>
            </a:rPr>
            <a:t>Batas </a:t>
          </a:r>
          <a:r>
            <a:rPr lang="en-US" sz="1300" kern="1200" dirty="0" err="1">
              <a:effectLst>
                <a:outerShdw blurRad="38100" dist="38100" dir="2700000" algn="tl">
                  <a:srgbClr val="000000">
                    <a:alpha val="43137"/>
                  </a:srgbClr>
                </a:outerShdw>
              </a:effectLst>
            </a:rPr>
            <a:t>kecepatan</a:t>
          </a:r>
          <a:r>
            <a:rPr lang="en-US" sz="1300" kern="1200" dirty="0">
              <a:effectLst>
                <a:outerShdw blurRad="38100" dist="38100" dir="2700000" algn="tl">
                  <a:srgbClr val="000000">
                    <a:alpha val="43137"/>
                  </a:srgbClr>
                </a:outerShdw>
              </a:effectLst>
            </a:rPr>
            <a:t> paling </a:t>
          </a:r>
          <a:r>
            <a:rPr lang="en-US" sz="1300" kern="1200" dirty="0" err="1">
              <a:effectLst>
                <a:outerShdw blurRad="38100" dist="38100" dir="2700000" algn="tl">
                  <a:srgbClr val="000000">
                    <a:alpha val="43137"/>
                  </a:srgbClr>
                </a:outerShdw>
              </a:effectLst>
            </a:rPr>
            <a:t>rendah</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pada</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jalan</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bebas</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hambatan</a:t>
          </a:r>
          <a:r>
            <a:rPr lang="en-US" sz="1300" kern="1200" dirty="0">
              <a:effectLst>
                <a:outerShdw blurRad="38100" dist="38100" dir="2700000" algn="tl">
                  <a:srgbClr val="000000">
                    <a:alpha val="43137"/>
                  </a:srgbClr>
                </a:outerShdw>
              </a:effectLst>
            </a:rPr>
            <a:t>, </a:t>
          </a:r>
          <a:r>
            <a:rPr lang="sv-SE" sz="1300" kern="1200" dirty="0">
              <a:effectLst>
                <a:outerShdw blurRad="38100" dist="38100" dir="2700000" algn="tl">
                  <a:srgbClr val="000000">
                    <a:alpha val="43137"/>
                  </a:srgbClr>
                </a:outerShdw>
              </a:effectLst>
            </a:rPr>
            <a:t>ditetapkan dengan batas absolut 60 (enam </a:t>
          </a:r>
          <a:r>
            <a:rPr lang="en-US" sz="1300" kern="1200" dirty="0" err="1">
              <a:effectLst>
                <a:outerShdw blurRad="38100" dist="38100" dir="2700000" algn="tl">
                  <a:srgbClr val="000000">
                    <a:alpha val="43137"/>
                  </a:srgbClr>
                </a:outerShdw>
              </a:effectLst>
            </a:rPr>
            <a:t>puluh</a:t>
          </a:r>
          <a:r>
            <a:rPr lang="en-US" sz="1300" kern="1200" dirty="0">
              <a:effectLst>
                <a:outerShdw blurRad="38100" dist="38100" dir="2700000" algn="tl">
                  <a:srgbClr val="000000">
                    <a:alpha val="43137"/>
                  </a:srgbClr>
                </a:outerShdw>
              </a:effectLst>
            </a:rPr>
            <a:t>) kilometer per jam </a:t>
          </a:r>
          <a:r>
            <a:rPr lang="en-US" sz="1300" kern="1200" dirty="0" err="1">
              <a:effectLst>
                <a:outerShdw blurRad="38100" dist="38100" dir="2700000" algn="tl">
                  <a:srgbClr val="000000">
                    <a:alpha val="43137"/>
                  </a:srgbClr>
                </a:outerShdw>
              </a:effectLst>
            </a:rPr>
            <a:t>dalam</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kondisi</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arus</a:t>
          </a:r>
          <a:r>
            <a:rPr lang="en-US" sz="1300" kern="1200" dirty="0">
              <a:effectLst>
                <a:outerShdw blurRad="38100" dist="38100" dir="2700000" algn="tl">
                  <a:srgbClr val="000000">
                    <a:alpha val="43137"/>
                  </a:srgbClr>
                </a:outerShdw>
              </a:effectLst>
            </a:rPr>
            <a:t> </a:t>
          </a:r>
          <a:r>
            <a:rPr lang="en-US" sz="1300" kern="1200" dirty="0" err="1">
              <a:effectLst>
                <a:outerShdw blurRad="38100" dist="38100" dir="2700000" algn="tl">
                  <a:srgbClr val="000000">
                    <a:alpha val="43137"/>
                  </a:srgbClr>
                </a:outerShdw>
              </a:effectLst>
            </a:rPr>
            <a:t>bebas</a:t>
          </a:r>
          <a:endParaRPr lang="en-US" sz="1300" kern="1200" dirty="0">
            <a:effectLst>
              <a:outerShdw blurRad="38100" dist="38100" dir="2700000" algn="tl">
                <a:srgbClr val="000000">
                  <a:alpha val="43137"/>
                </a:srgbClr>
              </a:outerShdw>
            </a:effectLst>
          </a:endParaRPr>
        </a:p>
      </dsp:txBody>
      <dsp:txXfrm>
        <a:off x="2055632" y="533400"/>
        <a:ext cx="2286000" cy="3200400"/>
      </dsp:txXfrm>
    </dsp:sp>
    <dsp:sp modelId="{693B6794-E7EC-4C92-B9B2-005E63E9CB1E}">
      <dsp:nvSpPr>
        <dsp:cNvPr id="0" name=""/>
        <dsp:cNvSpPr/>
      </dsp:nvSpPr>
      <dsp:spPr>
        <a:xfrm>
          <a:off x="308408" y="609590"/>
          <a:ext cx="1672864" cy="3048018"/>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dirty="0" err="1">
              <a:effectLst>
                <a:outerShdw blurRad="38100" dist="38100" dir="2700000" algn="tl">
                  <a:srgbClr val="000000">
                    <a:alpha val="43137"/>
                  </a:srgbClr>
                </a:outerShdw>
              </a:effectLst>
            </a:rPr>
            <a:t>Pengemudi</a:t>
          </a:r>
          <a:r>
            <a:rPr lang="en-US" sz="1900" kern="1200" dirty="0">
              <a:effectLst>
                <a:outerShdw blurRad="38100" dist="38100" dir="2700000" algn="tl">
                  <a:srgbClr val="000000">
                    <a:alpha val="43137"/>
                  </a:srgbClr>
                </a:outerShdw>
              </a:effectLst>
            </a:rPr>
            <a:t> </a:t>
          </a:r>
          <a:r>
            <a:rPr lang="en-US" sz="1900" kern="1200" dirty="0" err="1">
              <a:effectLst>
                <a:outerShdw blurRad="38100" dist="38100" dir="2700000" algn="tl">
                  <a:srgbClr val="000000">
                    <a:alpha val="43137"/>
                  </a:srgbClr>
                </a:outerShdw>
              </a:effectLst>
            </a:rPr>
            <a:t>kendaraan</a:t>
          </a:r>
          <a:r>
            <a:rPr lang="en-US" sz="1900" kern="1200" dirty="0">
              <a:effectLst>
                <a:outerShdw blurRad="38100" dist="38100" dir="2700000" algn="tl">
                  <a:srgbClr val="000000">
                    <a:alpha val="43137"/>
                  </a:srgbClr>
                </a:outerShdw>
              </a:effectLst>
            </a:rPr>
            <a:t> </a:t>
          </a:r>
          <a:r>
            <a:rPr lang="en-US" sz="1900" kern="1200" dirty="0" err="1">
              <a:effectLst>
                <a:outerShdw blurRad="38100" dist="38100" dir="2700000" algn="tl">
                  <a:srgbClr val="000000">
                    <a:alpha val="43137"/>
                  </a:srgbClr>
                </a:outerShdw>
              </a:effectLst>
            </a:rPr>
            <a:t>bermotor</a:t>
          </a:r>
          <a:r>
            <a:rPr lang="en-US" sz="1900" kern="1200" dirty="0">
              <a:effectLst>
                <a:outerShdw blurRad="38100" dist="38100" dir="2700000" algn="tl">
                  <a:srgbClr val="000000">
                    <a:alpha val="43137"/>
                  </a:srgbClr>
                </a:outerShdw>
              </a:effectLst>
            </a:rPr>
            <a:t> </a:t>
          </a:r>
          <a:r>
            <a:rPr lang="en-US" sz="1900" kern="1200" dirty="0" err="1">
              <a:effectLst>
                <a:outerShdw blurRad="38100" dist="38100" dir="2700000" algn="tl">
                  <a:srgbClr val="000000">
                    <a:alpha val="43137"/>
                  </a:srgbClr>
                </a:outerShdw>
              </a:effectLst>
            </a:rPr>
            <a:t>dilarang</a:t>
          </a:r>
          <a:r>
            <a:rPr lang="en-US" sz="1900" kern="1200" dirty="0">
              <a:effectLst>
                <a:outerShdw blurRad="38100" dist="38100" dir="2700000" algn="tl">
                  <a:srgbClr val="000000">
                    <a:alpha val="43137"/>
                  </a:srgbClr>
                </a:outerShdw>
              </a:effectLst>
            </a:rPr>
            <a:t>:</a:t>
          </a:r>
        </a:p>
      </dsp:txBody>
      <dsp:txXfrm>
        <a:off x="390070" y="691252"/>
        <a:ext cx="1509540" cy="28846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624EB-02EC-4158-9C41-E379DBFFE5B6}">
      <dsp:nvSpPr>
        <dsp:cNvPr id="0" name=""/>
        <dsp:cNvSpPr/>
      </dsp:nvSpPr>
      <dsp:spPr>
        <a:xfrm>
          <a:off x="0" y="0"/>
          <a:ext cx="5286412" cy="94723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ts val="0"/>
            </a:spcAft>
            <a:buNone/>
          </a:pPr>
          <a:r>
            <a:rPr lang="en-US" sz="3200" b="1" kern="1200" dirty="0" err="1">
              <a:effectLst>
                <a:outerShdw blurRad="38100" dist="38100" dir="2700000" algn="tl">
                  <a:srgbClr val="000000">
                    <a:alpha val="43137"/>
                  </a:srgbClr>
                </a:outerShdw>
              </a:effectLst>
            </a:rPr>
            <a:t>Penggunaan</a:t>
          </a:r>
          <a:r>
            <a:rPr lang="en-US" sz="3200" b="1" kern="1200" dirty="0">
              <a:effectLst>
                <a:outerShdw blurRad="38100" dist="38100" dir="2700000" algn="tl">
                  <a:srgbClr val="000000">
                    <a:alpha val="43137"/>
                  </a:srgbClr>
                </a:outerShdw>
              </a:effectLst>
            </a:rPr>
            <a:t> </a:t>
          </a:r>
          <a:r>
            <a:rPr lang="en-US" sz="3200" b="1" kern="1200" dirty="0" err="1">
              <a:effectLst>
                <a:outerShdw blurRad="38100" dist="38100" dir="2700000" algn="tl">
                  <a:srgbClr val="000000">
                    <a:alpha val="43137"/>
                  </a:srgbClr>
                </a:outerShdw>
              </a:effectLst>
            </a:rPr>
            <a:t>Lampu</a:t>
          </a:r>
          <a:endParaRPr lang="en-US" sz="3200" b="1" kern="1200" dirty="0">
            <a:effectLst>
              <a:outerShdw blurRad="38100" dist="38100" dir="2700000" algn="tl">
                <a:srgbClr val="000000">
                  <a:alpha val="43137"/>
                </a:srgbClr>
              </a:outerShdw>
            </a:effectLst>
          </a:endParaRPr>
        </a:p>
        <a:p>
          <a:pPr marL="0" lvl="0" indent="0" algn="ctr" defTabSz="1422400" rtl="0">
            <a:lnSpc>
              <a:spcPct val="90000"/>
            </a:lnSpc>
            <a:spcBef>
              <a:spcPct val="0"/>
            </a:spcBef>
            <a:spcAft>
              <a:spcPct val="35000"/>
            </a:spcAft>
            <a:buNone/>
          </a:pPr>
          <a:r>
            <a:rPr lang="en-US" sz="1800" b="1" kern="1200" dirty="0" err="1">
              <a:effectLst>
                <a:outerShdw blurRad="38100" dist="38100" dir="2700000" algn="tl">
                  <a:srgbClr val="000000">
                    <a:alpha val="43137"/>
                  </a:srgbClr>
                </a:outerShdw>
              </a:effectLst>
            </a:rPr>
            <a:t>Pasal</a:t>
          </a:r>
          <a:r>
            <a:rPr lang="en-US" sz="1800" b="1" kern="1200" dirty="0">
              <a:effectLst>
                <a:outerShdw blurRad="38100" dist="38100" dir="2700000" algn="tl">
                  <a:srgbClr val="000000">
                    <a:alpha val="43137"/>
                  </a:srgbClr>
                </a:outerShdw>
              </a:effectLst>
            </a:rPr>
            <a:t> 107  UU No. 22 </a:t>
          </a:r>
          <a:r>
            <a:rPr lang="en-US" sz="1800" b="1" kern="1200" dirty="0" err="1">
              <a:effectLst>
                <a:outerShdw blurRad="38100" dist="38100" dir="2700000" algn="tl">
                  <a:srgbClr val="000000">
                    <a:alpha val="43137"/>
                  </a:srgbClr>
                </a:outerShdw>
              </a:effectLst>
            </a:rPr>
            <a:t>Tahun</a:t>
          </a:r>
          <a:r>
            <a:rPr lang="en-US" sz="1800" b="1" kern="1200" dirty="0">
              <a:effectLst>
                <a:outerShdw blurRad="38100" dist="38100" dir="2700000" algn="tl">
                  <a:srgbClr val="000000">
                    <a:alpha val="43137"/>
                  </a:srgbClr>
                </a:outerShdw>
              </a:effectLst>
            </a:rPr>
            <a:t> 2009  </a:t>
          </a:r>
        </a:p>
      </dsp:txBody>
      <dsp:txXfrm>
        <a:off x="46240" y="46240"/>
        <a:ext cx="5193932" cy="8547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2D74D-FF6D-4ACE-B028-693F78C6860A}">
      <dsp:nvSpPr>
        <dsp:cNvPr id="0" name=""/>
        <dsp:cNvSpPr/>
      </dsp:nvSpPr>
      <dsp:spPr>
        <a:xfrm>
          <a:off x="0" y="0"/>
          <a:ext cx="7186634" cy="1903139"/>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n-US" sz="2600" kern="1200" dirty="0" err="1">
              <a:effectLst>
                <a:outerShdw blurRad="38100" dist="38100" dir="2700000" algn="tl">
                  <a:srgbClr val="000000">
                    <a:alpha val="43137"/>
                  </a:srgbClr>
                </a:outerShdw>
              </a:effectLst>
            </a:rPr>
            <a:t>Pengemudi</a:t>
          </a:r>
          <a:r>
            <a:rPr lang="en-US" sz="2600" kern="1200" dirty="0">
              <a:effectLst>
                <a:outerShdw blurRad="38100" dist="38100" dir="2700000" algn="tl">
                  <a:srgbClr val="000000">
                    <a:alpha val="43137"/>
                  </a:srgbClr>
                </a:outerShdw>
              </a:effectLst>
            </a:rPr>
            <a:t> </a:t>
          </a:r>
          <a:r>
            <a:rPr lang="en-US" sz="2600" kern="1200" dirty="0" err="1">
              <a:effectLst>
                <a:outerShdw blurRad="38100" dist="38100" dir="2700000" algn="tl">
                  <a:srgbClr val="000000">
                    <a:alpha val="43137"/>
                  </a:srgbClr>
                </a:outerShdw>
              </a:effectLst>
            </a:rPr>
            <a:t>kendaraan</a:t>
          </a:r>
          <a:r>
            <a:rPr lang="en-US" sz="2600" kern="1200" dirty="0">
              <a:effectLst>
                <a:outerShdw blurRad="38100" dist="38100" dir="2700000" algn="tl">
                  <a:srgbClr val="000000">
                    <a:alpha val="43137"/>
                  </a:srgbClr>
                </a:outerShdw>
              </a:effectLst>
            </a:rPr>
            <a:t> </a:t>
          </a:r>
          <a:r>
            <a:rPr lang="en-US" sz="2600" kern="1200" dirty="0" err="1">
              <a:effectLst>
                <a:outerShdw blurRad="38100" dist="38100" dir="2700000" algn="tl">
                  <a:srgbClr val="000000">
                    <a:alpha val="43137"/>
                  </a:srgbClr>
                </a:outerShdw>
              </a:effectLst>
            </a:rPr>
            <a:t>bermotor</a:t>
          </a:r>
          <a:r>
            <a:rPr lang="en-US" sz="2600" kern="1200" dirty="0">
              <a:effectLst>
                <a:outerShdw blurRad="38100" dist="38100" dir="2700000" algn="tl">
                  <a:srgbClr val="000000">
                    <a:alpha val="43137"/>
                  </a:srgbClr>
                </a:outerShdw>
              </a:effectLst>
            </a:rPr>
            <a:t> </a:t>
          </a:r>
          <a:r>
            <a:rPr lang="en-US" sz="2600" kern="1200" dirty="0" err="1">
              <a:effectLst>
                <a:outerShdw blurRad="38100" dist="38100" dir="2700000" algn="tl">
                  <a:srgbClr val="000000">
                    <a:alpha val="43137"/>
                  </a:srgbClr>
                </a:outerShdw>
              </a:effectLst>
            </a:rPr>
            <a:t>wajib</a:t>
          </a:r>
          <a:r>
            <a:rPr lang="en-US" sz="2600" kern="1200" dirty="0">
              <a:effectLst>
                <a:outerShdw blurRad="38100" dist="38100" dir="2700000" algn="tl">
                  <a:srgbClr val="000000">
                    <a:alpha val="43137"/>
                  </a:srgbClr>
                </a:outerShdw>
              </a:effectLst>
            </a:rPr>
            <a:t> </a:t>
          </a:r>
          <a:r>
            <a:rPr lang="en-US" sz="2600" kern="1200" dirty="0" err="1">
              <a:effectLst>
                <a:outerShdw blurRad="38100" dist="38100" dir="2700000" algn="tl">
                  <a:srgbClr val="000000">
                    <a:alpha val="43137"/>
                  </a:srgbClr>
                </a:outerShdw>
              </a:effectLst>
            </a:rPr>
            <a:t>menyalakan</a:t>
          </a:r>
          <a:r>
            <a:rPr lang="en-US" sz="2600" kern="1200" dirty="0">
              <a:effectLst>
                <a:outerShdw blurRad="38100" dist="38100" dir="2700000" algn="tl">
                  <a:srgbClr val="000000">
                    <a:alpha val="43137"/>
                  </a:srgbClr>
                </a:outerShdw>
              </a:effectLst>
            </a:rPr>
            <a:t> </a:t>
          </a:r>
          <a:r>
            <a:rPr lang="en-US" sz="2600" kern="1200" dirty="0" err="1">
              <a:effectLst>
                <a:outerShdw blurRad="38100" dist="38100" dir="2700000" algn="tl">
                  <a:srgbClr val="000000">
                    <a:alpha val="43137"/>
                  </a:srgbClr>
                </a:outerShdw>
              </a:effectLst>
            </a:rPr>
            <a:t>lampu</a:t>
          </a:r>
          <a:r>
            <a:rPr lang="en-US" sz="2600" kern="1200" dirty="0">
              <a:effectLst>
                <a:outerShdw blurRad="38100" dist="38100" dir="2700000" algn="tl">
                  <a:srgbClr val="000000">
                    <a:alpha val="43137"/>
                  </a:srgbClr>
                </a:outerShdw>
              </a:effectLst>
            </a:rPr>
            <a:t> </a:t>
          </a:r>
          <a:r>
            <a:rPr lang="en-US" sz="2600" kern="1200" dirty="0" err="1">
              <a:effectLst>
                <a:outerShdw blurRad="38100" dist="38100" dir="2700000" algn="tl">
                  <a:srgbClr val="000000">
                    <a:alpha val="43137"/>
                  </a:srgbClr>
                </a:outerShdw>
              </a:effectLst>
            </a:rPr>
            <a:t>utama</a:t>
          </a:r>
          <a:r>
            <a:rPr lang="en-US" sz="2600" kern="1200" dirty="0">
              <a:effectLst>
                <a:outerShdw blurRad="38100" dist="38100" dir="2700000" algn="tl">
                  <a:srgbClr val="000000">
                    <a:alpha val="43137"/>
                  </a:srgbClr>
                </a:outerShdw>
              </a:effectLst>
            </a:rPr>
            <a:t> </a:t>
          </a:r>
          <a:r>
            <a:rPr lang="en-US" sz="2600" kern="1200" dirty="0" err="1">
              <a:effectLst>
                <a:outerShdw blurRad="38100" dist="38100" dir="2700000" algn="tl">
                  <a:srgbClr val="000000">
                    <a:alpha val="43137"/>
                  </a:srgbClr>
                </a:outerShdw>
              </a:effectLst>
            </a:rPr>
            <a:t>kendaraan</a:t>
          </a:r>
          <a:r>
            <a:rPr lang="en-US" sz="2600" kern="1200" dirty="0">
              <a:effectLst>
                <a:outerShdw blurRad="38100" dist="38100" dir="2700000" algn="tl">
                  <a:srgbClr val="000000">
                    <a:alpha val="43137"/>
                  </a:srgbClr>
                </a:outerShdw>
              </a:effectLst>
            </a:rPr>
            <a:t> </a:t>
          </a:r>
          <a:r>
            <a:rPr lang="en-US" sz="2600" kern="1200" dirty="0" err="1">
              <a:effectLst>
                <a:outerShdw blurRad="38100" dist="38100" dir="2700000" algn="tl">
                  <a:srgbClr val="000000">
                    <a:alpha val="43137"/>
                  </a:srgbClr>
                </a:outerShdw>
              </a:effectLst>
            </a:rPr>
            <a:t>bermotor</a:t>
          </a:r>
          <a:r>
            <a:rPr lang="en-US" sz="2600" kern="1200" dirty="0">
              <a:effectLst>
                <a:outerShdw blurRad="38100" dist="38100" dir="2700000" algn="tl">
                  <a:srgbClr val="000000">
                    <a:alpha val="43137"/>
                  </a:srgbClr>
                </a:outerShdw>
              </a:effectLst>
            </a:rPr>
            <a:t> </a:t>
          </a:r>
          <a:r>
            <a:rPr lang="en-US" sz="2600" kern="1200" dirty="0" err="1">
              <a:effectLst>
                <a:outerShdw blurRad="38100" dist="38100" dir="2700000" algn="tl">
                  <a:srgbClr val="000000">
                    <a:alpha val="43137"/>
                  </a:srgbClr>
                </a:outerShdw>
              </a:effectLst>
            </a:rPr>
            <a:t>pada</a:t>
          </a:r>
          <a:r>
            <a:rPr lang="en-US" sz="2600" kern="1200" dirty="0">
              <a:effectLst>
                <a:outerShdw blurRad="38100" dist="38100" dir="2700000" algn="tl">
                  <a:srgbClr val="000000">
                    <a:alpha val="43137"/>
                  </a:srgbClr>
                </a:outerShdw>
              </a:effectLst>
            </a:rPr>
            <a:t> </a:t>
          </a:r>
          <a:r>
            <a:rPr lang="en-US" sz="2600" kern="1200" dirty="0" err="1">
              <a:effectLst>
                <a:outerShdw blurRad="38100" dist="38100" dir="2700000" algn="tl">
                  <a:srgbClr val="000000">
                    <a:alpha val="43137"/>
                  </a:srgbClr>
                </a:outerShdw>
              </a:effectLst>
            </a:rPr>
            <a:t>malam</a:t>
          </a:r>
          <a:r>
            <a:rPr lang="en-US" sz="2600" kern="1200" dirty="0">
              <a:effectLst>
                <a:outerShdw blurRad="38100" dist="38100" dir="2700000" algn="tl">
                  <a:srgbClr val="000000">
                    <a:alpha val="43137"/>
                  </a:srgbClr>
                </a:outerShdw>
              </a:effectLst>
            </a:rPr>
            <a:t> </a:t>
          </a:r>
          <a:r>
            <a:rPr lang="en-US" sz="2600" kern="1200" dirty="0" err="1">
              <a:effectLst>
                <a:outerShdw blurRad="38100" dist="38100" dir="2700000" algn="tl">
                  <a:srgbClr val="000000">
                    <a:alpha val="43137"/>
                  </a:srgbClr>
                </a:outerShdw>
              </a:effectLst>
            </a:rPr>
            <a:t>hari</a:t>
          </a:r>
          <a:r>
            <a:rPr lang="en-US" sz="2600" kern="1200" dirty="0">
              <a:effectLst>
                <a:outerShdw blurRad="38100" dist="38100" dir="2700000" algn="tl">
                  <a:srgbClr val="000000">
                    <a:alpha val="43137"/>
                  </a:srgbClr>
                </a:outerShdw>
              </a:effectLst>
            </a:rPr>
            <a:t> </a:t>
          </a:r>
          <a:r>
            <a:rPr lang="en-US" sz="2600" kern="1200" dirty="0" err="1">
              <a:effectLst>
                <a:outerShdw blurRad="38100" dist="38100" dir="2700000" algn="tl">
                  <a:srgbClr val="000000">
                    <a:alpha val="43137"/>
                  </a:srgbClr>
                </a:outerShdw>
              </a:effectLst>
            </a:rPr>
            <a:t>dan</a:t>
          </a:r>
          <a:r>
            <a:rPr lang="en-US" sz="2600" kern="1200" dirty="0">
              <a:effectLst>
                <a:outerShdw blurRad="38100" dist="38100" dir="2700000" algn="tl">
                  <a:srgbClr val="000000">
                    <a:alpha val="43137"/>
                  </a:srgbClr>
                </a:outerShdw>
              </a:effectLst>
            </a:rPr>
            <a:t> </a:t>
          </a:r>
          <a:r>
            <a:rPr lang="en-US" sz="2600" kern="1200" dirty="0" err="1">
              <a:effectLst>
                <a:outerShdw blurRad="38100" dist="38100" dir="2700000" algn="tl">
                  <a:srgbClr val="000000">
                    <a:alpha val="43137"/>
                  </a:srgbClr>
                </a:outerShdw>
              </a:effectLst>
            </a:rPr>
            <a:t>pada</a:t>
          </a:r>
          <a:r>
            <a:rPr lang="en-US" sz="2600" kern="1200" dirty="0">
              <a:effectLst>
                <a:outerShdw blurRad="38100" dist="38100" dir="2700000" algn="tl">
                  <a:srgbClr val="000000">
                    <a:alpha val="43137"/>
                  </a:srgbClr>
                </a:outerShdw>
              </a:effectLst>
            </a:rPr>
            <a:t> </a:t>
          </a:r>
          <a:r>
            <a:rPr lang="en-US" sz="2600" kern="1200" dirty="0" err="1">
              <a:effectLst>
                <a:outerShdw blurRad="38100" dist="38100" dir="2700000" algn="tl">
                  <a:srgbClr val="000000">
                    <a:alpha val="43137"/>
                  </a:srgbClr>
                </a:outerShdw>
              </a:effectLst>
            </a:rPr>
            <a:t>kondisi</a:t>
          </a:r>
          <a:r>
            <a:rPr lang="en-US" sz="2600" kern="1200" dirty="0">
              <a:effectLst>
                <a:outerShdw blurRad="38100" dist="38100" dir="2700000" algn="tl">
                  <a:srgbClr val="000000">
                    <a:alpha val="43137"/>
                  </a:srgbClr>
                </a:outerShdw>
              </a:effectLst>
            </a:rPr>
            <a:t> </a:t>
          </a:r>
          <a:r>
            <a:rPr lang="en-US" sz="2600" kern="1200" dirty="0" err="1">
              <a:effectLst>
                <a:outerShdw blurRad="38100" dist="38100" dir="2700000" algn="tl">
                  <a:srgbClr val="000000">
                    <a:alpha val="43137"/>
                  </a:srgbClr>
                </a:outerShdw>
              </a:effectLst>
            </a:rPr>
            <a:t>tertentu</a:t>
          </a:r>
          <a:endParaRPr lang="en-US" sz="2600" kern="1200" dirty="0">
            <a:effectLst>
              <a:outerShdw blurRad="38100" dist="38100" dir="2700000" algn="tl">
                <a:srgbClr val="000000">
                  <a:alpha val="43137"/>
                </a:srgbClr>
              </a:outerShdw>
            </a:effectLst>
          </a:endParaRPr>
        </a:p>
      </dsp:txBody>
      <dsp:txXfrm>
        <a:off x="0" y="0"/>
        <a:ext cx="7186634" cy="19031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979CF0-12EC-47D0-BFAE-F252F6CCBA9A}"/>
              </a:ext>
            </a:extLst>
          </p:cNvPr>
          <p:cNvSpPr>
            <a:spLocks noGrp="1"/>
          </p:cNvSpPr>
          <p:nvPr>
            <p:ph type="hdr" sz="quarter"/>
          </p:nvPr>
        </p:nvSpPr>
        <p:spPr>
          <a:xfrm>
            <a:off x="0" y="0"/>
            <a:ext cx="2971800" cy="496888"/>
          </a:xfrm>
          <a:prstGeom prst="rect">
            <a:avLst/>
          </a:prstGeom>
        </p:spPr>
        <p:txBody>
          <a:bodyPr vert="horz" lIns="85391" tIns="42696" rIns="85391" bIns="42696" rtlCol="0"/>
          <a:lstStyle>
            <a:lvl1pPr algn="l">
              <a:defRPr sz="1200">
                <a:latin typeface="Arial" charset="0"/>
              </a:defRPr>
            </a:lvl1pPr>
          </a:lstStyle>
          <a:p>
            <a:pPr>
              <a:defRPr/>
            </a:pPr>
            <a:endParaRPr lang="id-ID"/>
          </a:p>
        </p:txBody>
      </p:sp>
      <p:sp>
        <p:nvSpPr>
          <p:cNvPr id="3" name="Date Placeholder 2">
            <a:extLst>
              <a:ext uri="{FF2B5EF4-FFF2-40B4-BE49-F238E27FC236}">
                <a16:creationId xmlns:a16="http://schemas.microsoft.com/office/drawing/2014/main" id="{8B81EDCF-8843-402B-A3B5-76BF54B2BFC2}"/>
              </a:ext>
            </a:extLst>
          </p:cNvPr>
          <p:cNvSpPr>
            <a:spLocks noGrp="1"/>
          </p:cNvSpPr>
          <p:nvPr>
            <p:ph type="dt" sz="quarter" idx="1"/>
          </p:nvPr>
        </p:nvSpPr>
        <p:spPr>
          <a:xfrm>
            <a:off x="3884613" y="0"/>
            <a:ext cx="2971800" cy="496888"/>
          </a:xfrm>
          <a:prstGeom prst="rect">
            <a:avLst/>
          </a:prstGeom>
        </p:spPr>
        <p:txBody>
          <a:bodyPr vert="horz" lIns="85391" tIns="42696" rIns="85391" bIns="42696" rtlCol="0"/>
          <a:lstStyle>
            <a:lvl1pPr algn="r">
              <a:defRPr sz="1200">
                <a:latin typeface="Arial" charset="0"/>
              </a:defRPr>
            </a:lvl1pPr>
          </a:lstStyle>
          <a:p>
            <a:pPr>
              <a:defRPr/>
            </a:pPr>
            <a:fld id="{A9749791-2C54-4382-8C0D-79314870F86B}" type="datetimeFigureOut">
              <a:rPr lang="id-ID"/>
              <a:pPr>
                <a:defRPr/>
              </a:pPr>
              <a:t>10/07/2020</a:t>
            </a:fld>
            <a:endParaRPr lang="id-ID"/>
          </a:p>
        </p:txBody>
      </p:sp>
      <p:sp>
        <p:nvSpPr>
          <p:cNvPr id="4" name="Footer Placeholder 3">
            <a:extLst>
              <a:ext uri="{FF2B5EF4-FFF2-40B4-BE49-F238E27FC236}">
                <a16:creationId xmlns:a16="http://schemas.microsoft.com/office/drawing/2014/main" id="{28480CF5-BA4B-4F53-AEA6-B49BDBF2F910}"/>
              </a:ext>
            </a:extLst>
          </p:cNvPr>
          <p:cNvSpPr>
            <a:spLocks noGrp="1"/>
          </p:cNvSpPr>
          <p:nvPr>
            <p:ph type="ftr" sz="quarter" idx="2"/>
          </p:nvPr>
        </p:nvSpPr>
        <p:spPr>
          <a:xfrm>
            <a:off x="0" y="9445625"/>
            <a:ext cx="2971800" cy="498475"/>
          </a:xfrm>
          <a:prstGeom prst="rect">
            <a:avLst/>
          </a:prstGeom>
        </p:spPr>
        <p:txBody>
          <a:bodyPr vert="horz" lIns="85391" tIns="42696" rIns="85391" bIns="42696" rtlCol="0" anchor="b"/>
          <a:lstStyle>
            <a:lvl1pPr algn="l">
              <a:defRPr sz="1200">
                <a:latin typeface="Arial" charset="0"/>
              </a:defRPr>
            </a:lvl1pPr>
          </a:lstStyle>
          <a:p>
            <a:pPr>
              <a:defRPr/>
            </a:pPr>
            <a:endParaRPr lang="id-ID"/>
          </a:p>
        </p:txBody>
      </p:sp>
      <p:sp>
        <p:nvSpPr>
          <p:cNvPr id="5" name="Slide Number Placeholder 4">
            <a:extLst>
              <a:ext uri="{FF2B5EF4-FFF2-40B4-BE49-F238E27FC236}">
                <a16:creationId xmlns:a16="http://schemas.microsoft.com/office/drawing/2014/main" id="{E789C305-E093-4DC7-AA0A-F6CC916A3E17}"/>
              </a:ext>
            </a:extLst>
          </p:cNvPr>
          <p:cNvSpPr>
            <a:spLocks noGrp="1"/>
          </p:cNvSpPr>
          <p:nvPr>
            <p:ph type="sldNum" sz="quarter" idx="3"/>
          </p:nvPr>
        </p:nvSpPr>
        <p:spPr>
          <a:xfrm>
            <a:off x="3884613" y="9445625"/>
            <a:ext cx="2971800" cy="498475"/>
          </a:xfrm>
          <a:prstGeom prst="rect">
            <a:avLst/>
          </a:prstGeom>
        </p:spPr>
        <p:txBody>
          <a:bodyPr vert="horz" wrap="square" lIns="85391" tIns="42696" rIns="85391" bIns="42696" numCol="1" anchor="b" anchorCtr="0" compatLnSpc="1">
            <a:prstTxWarp prst="textNoShape">
              <a:avLst/>
            </a:prstTxWarp>
          </a:bodyPr>
          <a:lstStyle>
            <a:lvl1pPr algn="r">
              <a:defRPr sz="1200"/>
            </a:lvl1pPr>
          </a:lstStyle>
          <a:p>
            <a:fld id="{04777402-6353-4D1F-B621-20EAFD01B58F}" type="slidenum">
              <a:rPr lang="id-ID" altLang="id-ID"/>
              <a:pPr/>
              <a:t>‹#›</a:t>
            </a:fld>
            <a:endParaRPr lang="id-ID" altLang="id-ID"/>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8708C9-4F0E-48AA-B4C2-CFF1A7D6673A}"/>
              </a:ext>
            </a:extLst>
          </p:cNvPr>
          <p:cNvSpPr>
            <a:spLocks noGrp="1"/>
          </p:cNvSpPr>
          <p:nvPr>
            <p:ph type="hdr" sz="quarter"/>
          </p:nvPr>
        </p:nvSpPr>
        <p:spPr>
          <a:xfrm>
            <a:off x="0" y="0"/>
            <a:ext cx="2971800" cy="496888"/>
          </a:xfrm>
          <a:prstGeom prst="rect">
            <a:avLst/>
          </a:prstGeom>
        </p:spPr>
        <p:txBody>
          <a:bodyPr vert="horz" lIns="85391" tIns="42696" rIns="85391" bIns="42696"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9E683D73-5F21-4DF4-B7C1-8CAD55C18F70}"/>
              </a:ext>
            </a:extLst>
          </p:cNvPr>
          <p:cNvSpPr>
            <a:spLocks noGrp="1"/>
          </p:cNvSpPr>
          <p:nvPr>
            <p:ph type="dt" idx="1"/>
          </p:nvPr>
        </p:nvSpPr>
        <p:spPr>
          <a:xfrm>
            <a:off x="3884613" y="0"/>
            <a:ext cx="2971800" cy="496888"/>
          </a:xfrm>
          <a:prstGeom prst="rect">
            <a:avLst/>
          </a:prstGeom>
        </p:spPr>
        <p:txBody>
          <a:bodyPr vert="horz" lIns="85391" tIns="42696" rIns="85391" bIns="42696" rtlCol="0"/>
          <a:lstStyle>
            <a:lvl1pPr algn="r">
              <a:defRPr sz="1200">
                <a:latin typeface="Arial" charset="0"/>
              </a:defRPr>
            </a:lvl1pPr>
          </a:lstStyle>
          <a:p>
            <a:pPr>
              <a:defRPr/>
            </a:pPr>
            <a:fld id="{562ED05B-4F2E-432E-94D3-83935DD70AB8}" type="datetimeFigureOut">
              <a:rPr lang="en-US"/>
              <a:pPr>
                <a:defRPr/>
              </a:pPr>
              <a:t>7/10/2020</a:t>
            </a:fld>
            <a:endParaRPr lang="en-US"/>
          </a:p>
        </p:txBody>
      </p:sp>
      <p:sp>
        <p:nvSpPr>
          <p:cNvPr id="4" name="Slide Image Placeholder 3">
            <a:extLst>
              <a:ext uri="{FF2B5EF4-FFF2-40B4-BE49-F238E27FC236}">
                <a16:creationId xmlns:a16="http://schemas.microsoft.com/office/drawing/2014/main" id="{89CA94E9-239E-4FCA-B31C-EE8D7F3D74EF}"/>
              </a:ext>
            </a:extLst>
          </p:cNvPr>
          <p:cNvSpPr>
            <a:spLocks noGrp="1" noRot="1" noChangeAspect="1"/>
          </p:cNvSpPr>
          <p:nvPr>
            <p:ph type="sldImg" idx="2"/>
          </p:nvPr>
        </p:nvSpPr>
        <p:spPr>
          <a:xfrm>
            <a:off x="941388" y="744538"/>
            <a:ext cx="4975225" cy="3730625"/>
          </a:xfrm>
          <a:prstGeom prst="rect">
            <a:avLst/>
          </a:prstGeom>
          <a:noFill/>
          <a:ln w="12700">
            <a:solidFill>
              <a:prstClr val="black"/>
            </a:solidFill>
          </a:ln>
        </p:spPr>
        <p:txBody>
          <a:bodyPr vert="horz" lIns="85391" tIns="42696" rIns="85391" bIns="42696" rtlCol="0" anchor="ctr"/>
          <a:lstStyle/>
          <a:p>
            <a:pPr lvl="0"/>
            <a:endParaRPr lang="en-US" noProof="0"/>
          </a:p>
        </p:txBody>
      </p:sp>
      <p:sp>
        <p:nvSpPr>
          <p:cNvPr id="5" name="Notes Placeholder 4">
            <a:extLst>
              <a:ext uri="{FF2B5EF4-FFF2-40B4-BE49-F238E27FC236}">
                <a16:creationId xmlns:a16="http://schemas.microsoft.com/office/drawing/2014/main" id="{B6D56C5E-E16D-4C1A-ACC6-4D370FDE8631}"/>
              </a:ext>
            </a:extLst>
          </p:cNvPr>
          <p:cNvSpPr>
            <a:spLocks noGrp="1"/>
          </p:cNvSpPr>
          <p:nvPr>
            <p:ph type="body" sz="quarter" idx="3"/>
          </p:nvPr>
        </p:nvSpPr>
        <p:spPr>
          <a:xfrm>
            <a:off x="685800" y="4724400"/>
            <a:ext cx="5486400" cy="4476750"/>
          </a:xfrm>
          <a:prstGeom prst="rect">
            <a:avLst/>
          </a:prstGeom>
        </p:spPr>
        <p:txBody>
          <a:bodyPr vert="horz" lIns="85391" tIns="42696" rIns="85391" bIns="4269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E1F13D8-B15B-4170-8C48-74DF89D5A165}"/>
              </a:ext>
            </a:extLst>
          </p:cNvPr>
          <p:cNvSpPr>
            <a:spLocks noGrp="1"/>
          </p:cNvSpPr>
          <p:nvPr>
            <p:ph type="ftr" sz="quarter" idx="4"/>
          </p:nvPr>
        </p:nvSpPr>
        <p:spPr>
          <a:xfrm>
            <a:off x="0" y="9445625"/>
            <a:ext cx="2971800" cy="498475"/>
          </a:xfrm>
          <a:prstGeom prst="rect">
            <a:avLst/>
          </a:prstGeom>
        </p:spPr>
        <p:txBody>
          <a:bodyPr vert="horz" lIns="85391" tIns="42696" rIns="85391" bIns="42696"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530A472-1C36-4363-B570-5FDEAC38C175}"/>
              </a:ext>
            </a:extLst>
          </p:cNvPr>
          <p:cNvSpPr>
            <a:spLocks noGrp="1"/>
          </p:cNvSpPr>
          <p:nvPr>
            <p:ph type="sldNum" sz="quarter" idx="5"/>
          </p:nvPr>
        </p:nvSpPr>
        <p:spPr>
          <a:xfrm>
            <a:off x="3884613" y="9445625"/>
            <a:ext cx="2971800" cy="498475"/>
          </a:xfrm>
          <a:prstGeom prst="rect">
            <a:avLst/>
          </a:prstGeom>
        </p:spPr>
        <p:txBody>
          <a:bodyPr vert="horz" wrap="square" lIns="85391" tIns="42696" rIns="85391" bIns="42696" numCol="1" anchor="b" anchorCtr="0" compatLnSpc="1">
            <a:prstTxWarp prst="textNoShape">
              <a:avLst/>
            </a:prstTxWarp>
          </a:bodyPr>
          <a:lstStyle>
            <a:lvl1pPr algn="r">
              <a:defRPr sz="1200"/>
            </a:lvl1pPr>
          </a:lstStyle>
          <a:p>
            <a:fld id="{05EA8A3D-A892-4D92-BF4E-042BE5A365F5}" type="slidenum">
              <a:rPr lang="en-US" altLang="id-ID"/>
              <a:pPr/>
              <a:t>‹#›</a:t>
            </a:fld>
            <a:endParaRPr lang="en-US" alt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CFD75420-A530-481B-88D5-A77B1D6BEC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4CF8696E-BB03-4CA8-9756-B01DABEEF4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p>
        </p:txBody>
      </p:sp>
      <p:sp>
        <p:nvSpPr>
          <p:cNvPr id="78852" name="Slide Number Placeholder 3">
            <a:extLst>
              <a:ext uri="{FF2B5EF4-FFF2-40B4-BE49-F238E27FC236}">
                <a16:creationId xmlns:a16="http://schemas.microsoft.com/office/drawing/2014/main" id="{3A35C8A8-C882-438A-B5F3-891537BAE6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A9B9C7-C8CF-4464-8879-42ECF9FDE110}" type="slidenum">
              <a:rPr lang="en-US" altLang="id-ID"/>
              <a:pPr eaLnBrk="1" hangingPunct="1"/>
              <a:t>5</a:t>
            </a:fld>
            <a:endParaRPr lang="en-US" alt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C25AECC0-E351-44B2-AD1F-2CF38776B6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08C2EF-D0FF-4D97-8A3D-F30C7DAC0353}" type="slidenum">
              <a:rPr lang="en-US" altLang="id-ID"/>
              <a:pPr eaLnBrk="1" hangingPunct="1"/>
              <a:t>11</a:t>
            </a:fld>
            <a:endParaRPr lang="en-US" altLang="id-ID"/>
          </a:p>
        </p:txBody>
      </p:sp>
      <p:sp>
        <p:nvSpPr>
          <p:cNvPr id="79875" name="Rectangle 7">
            <a:extLst>
              <a:ext uri="{FF2B5EF4-FFF2-40B4-BE49-F238E27FC236}">
                <a16:creationId xmlns:a16="http://schemas.microsoft.com/office/drawing/2014/main" id="{7B427760-C07C-45E7-946D-94A4FE3FC79B}"/>
              </a:ext>
            </a:extLst>
          </p:cNvPr>
          <p:cNvSpPr txBox="1">
            <a:spLocks noGrp="1" noChangeArrowheads="1"/>
          </p:cNvSpPr>
          <p:nvPr/>
        </p:nvSpPr>
        <p:spPr bwMode="auto">
          <a:xfrm>
            <a:off x="3884613" y="9447213"/>
            <a:ext cx="29718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488E22B-5476-47CC-A69E-37F4EFAE1C1B}" type="slidenum">
              <a:rPr lang="en-US" altLang="id-ID" sz="1200">
                <a:latin typeface="Times New Roman" panose="02020603050405020304" pitchFamily="18" charset="0"/>
              </a:rPr>
              <a:pPr algn="r" eaLnBrk="1" hangingPunct="1"/>
              <a:t>11</a:t>
            </a:fld>
            <a:endParaRPr lang="en-US" altLang="id-ID" sz="1200">
              <a:latin typeface="Times New Roman" panose="02020603050405020304" pitchFamily="18" charset="0"/>
            </a:endParaRPr>
          </a:p>
        </p:txBody>
      </p:sp>
      <p:sp>
        <p:nvSpPr>
          <p:cNvPr id="79876" name="Rectangle 2">
            <a:extLst>
              <a:ext uri="{FF2B5EF4-FFF2-40B4-BE49-F238E27FC236}">
                <a16:creationId xmlns:a16="http://schemas.microsoft.com/office/drawing/2014/main" id="{A6AE0EAD-9954-4826-B90E-AF1917B57F8D}"/>
              </a:ext>
            </a:extLst>
          </p:cNvPr>
          <p:cNvSpPr>
            <a:spLocks noGrp="1" noRot="1" noChangeAspect="1" noChangeArrowheads="1" noTextEdit="1"/>
          </p:cNvSpPr>
          <p:nvPr>
            <p:ph type="sldImg"/>
          </p:nvPr>
        </p:nvSpPr>
        <p:spPr bwMode="auto">
          <a:xfrm>
            <a:off x="796925" y="498475"/>
            <a:ext cx="5189538" cy="38941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3">
            <a:extLst>
              <a:ext uri="{FF2B5EF4-FFF2-40B4-BE49-F238E27FC236}">
                <a16:creationId xmlns:a16="http://schemas.microsoft.com/office/drawing/2014/main" id="{B1C5D4C1-6CD6-4F10-8426-728594E66B0F}"/>
              </a:ext>
            </a:extLst>
          </p:cNvPr>
          <p:cNvSpPr>
            <a:spLocks noGrp="1" noChangeArrowheads="1"/>
          </p:cNvSpPr>
          <p:nvPr>
            <p:ph type="body" idx="1"/>
          </p:nvPr>
        </p:nvSpPr>
        <p:spPr bwMode="auto">
          <a:xfrm>
            <a:off x="457200" y="4641850"/>
            <a:ext cx="6096000" cy="488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a:latin typeface="Arial" panose="020B0604020202020204" pitchFamily="34" charset="0"/>
              </a:rPr>
              <a:t>This is about major causes for traffic accidents.</a:t>
            </a:r>
          </a:p>
          <a:p>
            <a:pPr eaLnBrk="1" hangingPunct="1"/>
            <a:endParaRPr lang="en-US" altLang="ja-JP">
              <a:latin typeface="Arial" panose="020B0604020202020204" pitchFamily="34" charset="0"/>
            </a:endParaRPr>
          </a:p>
          <a:p>
            <a:pPr eaLnBrk="1" hangingPunct="1"/>
            <a:r>
              <a:rPr lang="en-US" altLang="ja-JP">
                <a:latin typeface="Arial" panose="020B0604020202020204" pitchFamily="34" charset="0"/>
              </a:rPr>
              <a:t>Causes for traffic accidents can be roughly classified into three factors,</a:t>
            </a:r>
          </a:p>
          <a:p>
            <a:pPr eaLnBrk="1" hangingPunct="1"/>
            <a:r>
              <a:rPr lang="en-US" altLang="ja-JP">
                <a:latin typeface="Arial" panose="020B0604020202020204" pitchFamily="34" charset="0"/>
              </a:rPr>
              <a:t> “human error,” “poor environment” and “hardware defects.”</a:t>
            </a: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248730DE-B087-45A4-AC6A-52C73C0D1C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34634D36-016D-4315-B110-947FAB12E3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a:p>
        </p:txBody>
      </p:sp>
      <p:sp>
        <p:nvSpPr>
          <p:cNvPr id="80900" name="Slide Number Placeholder 3">
            <a:extLst>
              <a:ext uri="{FF2B5EF4-FFF2-40B4-BE49-F238E27FC236}">
                <a16:creationId xmlns:a16="http://schemas.microsoft.com/office/drawing/2014/main" id="{A107C227-FBE1-4DFF-BDC6-AE1C3522FB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977C04-E7DD-4FE8-B749-1E33D99E3610}" type="slidenum">
              <a:rPr lang="id-ID" altLang="id-ID"/>
              <a:pPr eaLnBrk="1" hangingPunct="1"/>
              <a:t>35</a:t>
            </a:fld>
            <a:endParaRPr lang="id-ID" alt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24D35BF-F771-4961-B262-073203F3649B}"/>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a:extLst>
              <a:ext uri="{FF2B5EF4-FFF2-40B4-BE49-F238E27FC236}">
                <a16:creationId xmlns:a16="http://schemas.microsoft.com/office/drawing/2014/main" id="{77866362-9159-42DF-90CB-AA329EF35F1C}"/>
              </a:ext>
            </a:extLst>
          </p:cNvPr>
          <p:cNvGrpSpPr>
            <a:grpSpLocks/>
          </p:cNvGrpSpPr>
          <p:nvPr/>
        </p:nvGrpSpPr>
        <p:grpSpPr bwMode="auto">
          <a:xfrm>
            <a:off x="-3175" y="4953000"/>
            <a:ext cx="9147175" cy="1911350"/>
            <a:chOff x="-3765" y="4832896"/>
            <a:chExt cx="9147765" cy="2032192"/>
          </a:xfrm>
        </p:grpSpPr>
        <p:sp>
          <p:nvSpPr>
            <p:cNvPr id="6" name="Freeform 16">
              <a:extLst>
                <a:ext uri="{FF2B5EF4-FFF2-40B4-BE49-F238E27FC236}">
                  <a16:creationId xmlns:a16="http://schemas.microsoft.com/office/drawing/2014/main" id="{B9D47C00-19C2-4AB6-9AC7-E4E3B7F3B793}"/>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a:extLst>
                <a:ext uri="{FF2B5EF4-FFF2-40B4-BE49-F238E27FC236}">
                  <a16:creationId xmlns:a16="http://schemas.microsoft.com/office/drawing/2014/main" id="{759009F9-0E33-4895-9BF2-EEFEC38F3E20}"/>
                </a:ext>
              </a:extLst>
            </p:cNvPr>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id-ID"/>
            </a:p>
          </p:txBody>
        </p:sp>
        <p:sp>
          <p:nvSpPr>
            <p:cNvPr id="8" name="Freeform 19">
              <a:extLst>
                <a:ext uri="{FF2B5EF4-FFF2-40B4-BE49-F238E27FC236}">
                  <a16:creationId xmlns:a16="http://schemas.microsoft.com/office/drawing/2014/main" id="{473344E0-D7AE-47DA-B1A8-1EC304E08BBF}"/>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a:extLst>
                <a:ext uri="{FF2B5EF4-FFF2-40B4-BE49-F238E27FC236}">
                  <a16:creationId xmlns:a16="http://schemas.microsoft.com/office/drawing/2014/main" id="{27775EB5-1387-4D7F-87C7-88C71CC01EBA}"/>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7D33FC13-E6DF-46CC-A0EB-F7D52849FDFE}"/>
              </a:ext>
            </a:extLst>
          </p:cNvPr>
          <p:cNvSpPr>
            <a:spLocks noGrp="1"/>
          </p:cNvSpPr>
          <p:nvPr>
            <p:ph type="dt" sz="half" idx="10"/>
          </p:nvPr>
        </p:nvSpPr>
        <p:spPr/>
        <p:txBody>
          <a:bodyPr/>
          <a:lstStyle>
            <a:lvl1pPr>
              <a:defRPr>
                <a:solidFill>
                  <a:srgbClr val="FFFFFF"/>
                </a:solidFill>
              </a:defRPr>
            </a:lvl1pPr>
            <a:extLst/>
          </a:lstStyle>
          <a:p>
            <a:pPr>
              <a:defRPr/>
            </a:pPr>
            <a:fld id="{396C8C35-5A92-4538-BB7A-1375B092FE18}" type="datetimeFigureOut">
              <a:rPr lang="en-US"/>
              <a:pPr>
                <a:defRPr/>
              </a:pPr>
              <a:t>7/10/2020</a:t>
            </a:fld>
            <a:endParaRPr lang="en-US"/>
          </a:p>
        </p:txBody>
      </p:sp>
      <p:sp>
        <p:nvSpPr>
          <p:cNvPr id="12" name="Footer Placeholder 18">
            <a:extLst>
              <a:ext uri="{FF2B5EF4-FFF2-40B4-BE49-F238E27FC236}">
                <a16:creationId xmlns:a16="http://schemas.microsoft.com/office/drawing/2014/main" id="{3EEFD65F-782F-46B2-AA98-69FD8121840D}"/>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09F106FA-EFB3-47D0-87A6-A0DCD1CBE3F2}"/>
              </a:ext>
            </a:extLst>
          </p:cNvPr>
          <p:cNvSpPr>
            <a:spLocks noGrp="1"/>
          </p:cNvSpPr>
          <p:nvPr>
            <p:ph type="sldNum" sz="quarter" idx="12"/>
          </p:nvPr>
        </p:nvSpPr>
        <p:spPr/>
        <p:txBody>
          <a:bodyPr/>
          <a:lstStyle>
            <a:lvl1pPr>
              <a:defRPr>
                <a:solidFill>
                  <a:srgbClr val="FFFFFF"/>
                </a:solidFill>
              </a:defRPr>
            </a:lvl1pPr>
          </a:lstStyle>
          <a:p>
            <a:fld id="{2A495312-4445-45C5-A068-ACA081A0013B}" type="slidenum">
              <a:rPr lang="en-US" altLang="id-ID"/>
              <a:pPr/>
              <a:t>‹#›</a:t>
            </a:fld>
            <a:endParaRPr lang="en-US" altLang="id-ID"/>
          </a:p>
        </p:txBody>
      </p:sp>
    </p:spTree>
    <p:extLst>
      <p:ext uri="{BB962C8B-B14F-4D97-AF65-F5344CB8AC3E}">
        <p14:creationId xmlns:p14="http://schemas.microsoft.com/office/powerpoint/2010/main" val="173478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6A9D8834-2F70-4241-BD99-F28D68D207F7}"/>
              </a:ext>
            </a:extLst>
          </p:cNvPr>
          <p:cNvSpPr>
            <a:spLocks noGrp="1"/>
          </p:cNvSpPr>
          <p:nvPr>
            <p:ph type="dt" sz="half" idx="10"/>
          </p:nvPr>
        </p:nvSpPr>
        <p:spPr/>
        <p:txBody>
          <a:bodyPr/>
          <a:lstStyle>
            <a:lvl1pPr>
              <a:defRPr/>
            </a:lvl1pPr>
          </a:lstStyle>
          <a:p>
            <a:pPr>
              <a:defRPr/>
            </a:pPr>
            <a:fld id="{0BCAAD4F-C978-4A65-9238-FFC76C0FFFAE}" type="datetimeFigureOut">
              <a:rPr lang="en-US"/>
              <a:pPr>
                <a:defRPr/>
              </a:pPr>
              <a:t>7/10/2020</a:t>
            </a:fld>
            <a:endParaRPr lang="en-US"/>
          </a:p>
        </p:txBody>
      </p:sp>
      <p:sp>
        <p:nvSpPr>
          <p:cNvPr id="5" name="Footer Placeholder 21">
            <a:extLst>
              <a:ext uri="{FF2B5EF4-FFF2-40B4-BE49-F238E27FC236}">
                <a16:creationId xmlns:a16="http://schemas.microsoft.com/office/drawing/2014/main" id="{0DADCCC6-1821-4C9F-A323-2F9664C815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C6CE8D52-1023-455D-86D2-8A89AC728806}"/>
              </a:ext>
            </a:extLst>
          </p:cNvPr>
          <p:cNvSpPr>
            <a:spLocks noGrp="1"/>
          </p:cNvSpPr>
          <p:nvPr>
            <p:ph type="sldNum" sz="quarter" idx="12"/>
          </p:nvPr>
        </p:nvSpPr>
        <p:spPr/>
        <p:txBody>
          <a:bodyPr/>
          <a:lstStyle>
            <a:lvl1pPr>
              <a:defRPr/>
            </a:lvl1pPr>
          </a:lstStyle>
          <a:p>
            <a:fld id="{8B462E09-C8E0-4262-96D1-147402F46750}" type="slidenum">
              <a:rPr lang="en-US" altLang="id-ID"/>
              <a:pPr/>
              <a:t>‹#›</a:t>
            </a:fld>
            <a:endParaRPr lang="en-US" altLang="id-ID"/>
          </a:p>
        </p:txBody>
      </p:sp>
    </p:spTree>
    <p:extLst>
      <p:ext uri="{BB962C8B-B14F-4D97-AF65-F5344CB8AC3E}">
        <p14:creationId xmlns:p14="http://schemas.microsoft.com/office/powerpoint/2010/main" val="63176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6D3B631D-DD18-45CB-A5C4-338D3DDD0438}"/>
              </a:ext>
            </a:extLst>
          </p:cNvPr>
          <p:cNvSpPr>
            <a:spLocks noGrp="1"/>
          </p:cNvSpPr>
          <p:nvPr>
            <p:ph type="dt" sz="half" idx="10"/>
          </p:nvPr>
        </p:nvSpPr>
        <p:spPr/>
        <p:txBody>
          <a:bodyPr/>
          <a:lstStyle>
            <a:lvl1pPr>
              <a:defRPr/>
            </a:lvl1pPr>
          </a:lstStyle>
          <a:p>
            <a:pPr>
              <a:defRPr/>
            </a:pPr>
            <a:fld id="{9922586A-8CA0-48DE-85C3-193C94219441}" type="datetimeFigureOut">
              <a:rPr lang="en-US"/>
              <a:pPr>
                <a:defRPr/>
              </a:pPr>
              <a:t>7/10/2020</a:t>
            </a:fld>
            <a:endParaRPr lang="en-US"/>
          </a:p>
        </p:txBody>
      </p:sp>
      <p:sp>
        <p:nvSpPr>
          <p:cNvPr id="5" name="Footer Placeholder 21">
            <a:extLst>
              <a:ext uri="{FF2B5EF4-FFF2-40B4-BE49-F238E27FC236}">
                <a16:creationId xmlns:a16="http://schemas.microsoft.com/office/drawing/2014/main" id="{E5316E5F-676D-43CE-8916-399AB22283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A1E91BED-6275-4F6D-9D0C-FCB2CD618403}"/>
              </a:ext>
            </a:extLst>
          </p:cNvPr>
          <p:cNvSpPr>
            <a:spLocks noGrp="1"/>
          </p:cNvSpPr>
          <p:nvPr>
            <p:ph type="sldNum" sz="quarter" idx="12"/>
          </p:nvPr>
        </p:nvSpPr>
        <p:spPr/>
        <p:txBody>
          <a:bodyPr/>
          <a:lstStyle>
            <a:lvl1pPr>
              <a:defRPr/>
            </a:lvl1pPr>
          </a:lstStyle>
          <a:p>
            <a:fld id="{823AF16D-EF24-469E-B033-9974C1FD47CB}" type="slidenum">
              <a:rPr lang="en-US" altLang="id-ID"/>
              <a:pPr/>
              <a:t>‹#›</a:t>
            </a:fld>
            <a:endParaRPr lang="en-US" altLang="id-ID"/>
          </a:p>
        </p:txBody>
      </p:sp>
    </p:spTree>
    <p:extLst>
      <p:ext uri="{BB962C8B-B14F-4D97-AF65-F5344CB8AC3E}">
        <p14:creationId xmlns:p14="http://schemas.microsoft.com/office/powerpoint/2010/main" val="2662084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F37BF359-CF6B-4B86-9D7F-0E177E178D34}"/>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D9AF4B25-FA0A-4805-BC00-DC32AF7702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8DD28ED5-E299-46E3-8255-29DEBA1CA5F4}"/>
              </a:ext>
            </a:extLst>
          </p:cNvPr>
          <p:cNvSpPr>
            <a:spLocks noGrp="1"/>
          </p:cNvSpPr>
          <p:nvPr>
            <p:ph type="sldNum" sz="quarter" idx="12"/>
          </p:nvPr>
        </p:nvSpPr>
        <p:spPr/>
        <p:txBody>
          <a:bodyPr/>
          <a:lstStyle>
            <a:lvl1pPr>
              <a:defRPr/>
            </a:lvl1pPr>
          </a:lstStyle>
          <a:p>
            <a:fld id="{5CE6CDFC-152F-43D4-83FD-7E930A9C8961}" type="slidenum">
              <a:rPr lang="en-US" altLang="id-ID"/>
              <a:pPr/>
              <a:t>‹#›</a:t>
            </a:fld>
            <a:endParaRPr lang="en-US" altLang="id-ID"/>
          </a:p>
        </p:txBody>
      </p:sp>
    </p:spTree>
    <p:extLst>
      <p:ext uri="{BB962C8B-B14F-4D97-AF65-F5344CB8AC3E}">
        <p14:creationId xmlns:p14="http://schemas.microsoft.com/office/powerpoint/2010/main" val="3840045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a:extLst>
              <a:ext uri="{FF2B5EF4-FFF2-40B4-BE49-F238E27FC236}">
                <a16:creationId xmlns:a16="http://schemas.microsoft.com/office/drawing/2014/main" id="{9D551B41-C7D2-4F51-B57C-2DFB7E1388D6}"/>
              </a:ext>
            </a:extLst>
          </p:cNvPr>
          <p:cNvSpPr>
            <a:spLocks noGrp="1"/>
          </p:cNvSpPr>
          <p:nvPr>
            <p:ph type="dt" sz="half" idx="10"/>
          </p:nvPr>
        </p:nvSpPr>
        <p:spPr/>
        <p:txBody>
          <a:bodyPr/>
          <a:lstStyle>
            <a:lvl1pPr>
              <a:defRPr/>
            </a:lvl1pPr>
          </a:lstStyle>
          <a:p>
            <a:pPr>
              <a:defRPr/>
            </a:pPr>
            <a:endParaRPr lang="en-US"/>
          </a:p>
        </p:txBody>
      </p:sp>
      <p:sp>
        <p:nvSpPr>
          <p:cNvPr id="7" name="Footer Placeholder 2">
            <a:extLst>
              <a:ext uri="{FF2B5EF4-FFF2-40B4-BE49-F238E27FC236}">
                <a16:creationId xmlns:a16="http://schemas.microsoft.com/office/drawing/2014/main" id="{42FAD175-0456-474E-833C-71106CB8B21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22">
            <a:extLst>
              <a:ext uri="{FF2B5EF4-FFF2-40B4-BE49-F238E27FC236}">
                <a16:creationId xmlns:a16="http://schemas.microsoft.com/office/drawing/2014/main" id="{84CA5660-755C-4F9F-8CEB-F9E150DAF181}"/>
              </a:ext>
            </a:extLst>
          </p:cNvPr>
          <p:cNvSpPr>
            <a:spLocks noGrp="1"/>
          </p:cNvSpPr>
          <p:nvPr>
            <p:ph type="sldNum" sz="quarter" idx="12"/>
          </p:nvPr>
        </p:nvSpPr>
        <p:spPr/>
        <p:txBody>
          <a:bodyPr/>
          <a:lstStyle>
            <a:lvl1pPr>
              <a:defRPr/>
            </a:lvl1pPr>
          </a:lstStyle>
          <a:p>
            <a:fld id="{5F140B57-CC7F-41CE-9607-FB27CABF8E90}" type="slidenum">
              <a:rPr lang="en-US" altLang="id-ID"/>
              <a:pPr/>
              <a:t>‹#›</a:t>
            </a:fld>
            <a:endParaRPr lang="en-US" altLang="id-ID"/>
          </a:p>
        </p:txBody>
      </p:sp>
    </p:spTree>
    <p:extLst>
      <p:ext uri="{BB962C8B-B14F-4D97-AF65-F5344CB8AC3E}">
        <p14:creationId xmlns:p14="http://schemas.microsoft.com/office/powerpoint/2010/main" val="106213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21DA59EA-FBD8-4904-9A0F-46B0ACF16BBD}"/>
              </a:ext>
            </a:extLst>
          </p:cNvPr>
          <p:cNvSpPr>
            <a:spLocks noGrp="1"/>
          </p:cNvSpPr>
          <p:nvPr>
            <p:ph type="dt" sz="half" idx="10"/>
          </p:nvPr>
        </p:nvSpPr>
        <p:spPr/>
        <p:txBody>
          <a:bodyPr/>
          <a:lstStyle>
            <a:lvl1pPr>
              <a:defRPr/>
            </a:lvl1pPr>
          </a:lstStyle>
          <a:p>
            <a:pPr>
              <a:defRPr/>
            </a:pPr>
            <a:fld id="{7D0DDCE1-BB91-46B7-8A4A-37567603C771}" type="datetimeFigureOut">
              <a:rPr lang="en-US"/>
              <a:pPr>
                <a:defRPr/>
              </a:pPr>
              <a:t>7/10/2020</a:t>
            </a:fld>
            <a:endParaRPr lang="en-US"/>
          </a:p>
        </p:txBody>
      </p:sp>
      <p:sp>
        <p:nvSpPr>
          <p:cNvPr id="5" name="Footer Placeholder 21">
            <a:extLst>
              <a:ext uri="{FF2B5EF4-FFF2-40B4-BE49-F238E27FC236}">
                <a16:creationId xmlns:a16="http://schemas.microsoft.com/office/drawing/2014/main" id="{322878FC-1805-4620-A78D-FF08602036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E2C6D89-D9CD-488D-BF41-5FE066152DD0}"/>
              </a:ext>
            </a:extLst>
          </p:cNvPr>
          <p:cNvSpPr>
            <a:spLocks noGrp="1"/>
          </p:cNvSpPr>
          <p:nvPr>
            <p:ph type="sldNum" sz="quarter" idx="12"/>
          </p:nvPr>
        </p:nvSpPr>
        <p:spPr/>
        <p:txBody>
          <a:bodyPr/>
          <a:lstStyle>
            <a:lvl1pPr>
              <a:defRPr/>
            </a:lvl1pPr>
          </a:lstStyle>
          <a:p>
            <a:fld id="{7E5EC093-B117-4E92-9947-3A1A59CB481A}" type="slidenum">
              <a:rPr lang="en-US" altLang="id-ID"/>
              <a:pPr/>
              <a:t>‹#›</a:t>
            </a:fld>
            <a:endParaRPr lang="en-US" altLang="id-ID"/>
          </a:p>
        </p:txBody>
      </p:sp>
    </p:spTree>
    <p:extLst>
      <p:ext uri="{BB962C8B-B14F-4D97-AF65-F5344CB8AC3E}">
        <p14:creationId xmlns:p14="http://schemas.microsoft.com/office/powerpoint/2010/main" val="164481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3A4CB12D-E31D-4CA4-9B17-A884CA068F00}"/>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15">
            <a:extLst>
              <a:ext uri="{FF2B5EF4-FFF2-40B4-BE49-F238E27FC236}">
                <a16:creationId xmlns:a16="http://schemas.microsoft.com/office/drawing/2014/main" id="{9A3A4ECB-DC40-4757-9DD6-41F0D99D4EC5}"/>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1FE93CD2-B035-44B3-89C1-0295E3E89509}"/>
              </a:ext>
            </a:extLst>
          </p:cNvPr>
          <p:cNvSpPr>
            <a:spLocks noGrp="1"/>
          </p:cNvSpPr>
          <p:nvPr>
            <p:ph type="dt" sz="half" idx="10"/>
          </p:nvPr>
        </p:nvSpPr>
        <p:spPr/>
        <p:txBody>
          <a:bodyPr/>
          <a:lstStyle>
            <a:lvl1pPr>
              <a:defRPr/>
            </a:lvl1pPr>
            <a:extLst/>
          </a:lstStyle>
          <a:p>
            <a:pPr>
              <a:defRPr/>
            </a:pPr>
            <a:fld id="{A28841A4-ACB7-43F1-8177-AB9D776BD3BF}" type="datetimeFigureOut">
              <a:rPr lang="en-US"/>
              <a:pPr>
                <a:defRPr/>
              </a:pPr>
              <a:t>7/10/2020</a:t>
            </a:fld>
            <a:endParaRPr lang="en-US"/>
          </a:p>
        </p:txBody>
      </p:sp>
      <p:sp>
        <p:nvSpPr>
          <p:cNvPr id="7" name="Footer Placeholder 4">
            <a:extLst>
              <a:ext uri="{FF2B5EF4-FFF2-40B4-BE49-F238E27FC236}">
                <a16:creationId xmlns:a16="http://schemas.microsoft.com/office/drawing/2014/main" id="{3173FD6B-6ECC-4BCD-A531-C25AF29ADA65}"/>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E1FB0552-48A9-49FC-BE7C-DD8C7F4BDD9C}"/>
              </a:ext>
            </a:extLst>
          </p:cNvPr>
          <p:cNvSpPr>
            <a:spLocks noGrp="1"/>
          </p:cNvSpPr>
          <p:nvPr>
            <p:ph type="sldNum" sz="quarter" idx="12"/>
          </p:nvPr>
        </p:nvSpPr>
        <p:spPr/>
        <p:txBody>
          <a:bodyPr/>
          <a:lstStyle>
            <a:lvl1pPr>
              <a:defRPr/>
            </a:lvl1pPr>
          </a:lstStyle>
          <a:p>
            <a:fld id="{7030AC55-6158-4501-8FDA-831EF6C19030}" type="slidenum">
              <a:rPr lang="en-US" altLang="id-ID"/>
              <a:pPr/>
              <a:t>‹#›</a:t>
            </a:fld>
            <a:endParaRPr lang="en-US" altLang="id-ID"/>
          </a:p>
        </p:txBody>
      </p:sp>
    </p:spTree>
    <p:extLst>
      <p:ext uri="{BB962C8B-B14F-4D97-AF65-F5344CB8AC3E}">
        <p14:creationId xmlns:p14="http://schemas.microsoft.com/office/powerpoint/2010/main" val="18428784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0DEE38AE-EFA3-4748-A482-F6BF2A1E4CE1}"/>
              </a:ext>
            </a:extLst>
          </p:cNvPr>
          <p:cNvSpPr>
            <a:spLocks noGrp="1"/>
          </p:cNvSpPr>
          <p:nvPr>
            <p:ph type="dt" sz="half" idx="10"/>
          </p:nvPr>
        </p:nvSpPr>
        <p:spPr/>
        <p:txBody>
          <a:bodyPr/>
          <a:lstStyle>
            <a:lvl1pPr>
              <a:defRPr/>
            </a:lvl1pPr>
            <a:extLst/>
          </a:lstStyle>
          <a:p>
            <a:pPr>
              <a:defRPr/>
            </a:pPr>
            <a:fld id="{52893064-6BEB-4CB8-8691-1EAA87910D28}" type="datetimeFigureOut">
              <a:rPr lang="en-US"/>
              <a:pPr>
                <a:defRPr/>
              </a:pPr>
              <a:t>7/10/2020</a:t>
            </a:fld>
            <a:endParaRPr lang="en-US"/>
          </a:p>
        </p:txBody>
      </p:sp>
      <p:sp>
        <p:nvSpPr>
          <p:cNvPr id="6" name="Footer Placeholder 5">
            <a:extLst>
              <a:ext uri="{FF2B5EF4-FFF2-40B4-BE49-F238E27FC236}">
                <a16:creationId xmlns:a16="http://schemas.microsoft.com/office/drawing/2014/main" id="{C331F569-BA65-468C-B7DB-498DE5F9255E}"/>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BBED1AEA-3759-41EC-8D70-06825A9DD8A6}"/>
              </a:ext>
            </a:extLst>
          </p:cNvPr>
          <p:cNvSpPr>
            <a:spLocks noGrp="1"/>
          </p:cNvSpPr>
          <p:nvPr>
            <p:ph type="sldNum" sz="quarter" idx="12"/>
          </p:nvPr>
        </p:nvSpPr>
        <p:spPr/>
        <p:txBody>
          <a:bodyPr/>
          <a:lstStyle>
            <a:lvl1pPr>
              <a:defRPr/>
            </a:lvl1pPr>
          </a:lstStyle>
          <a:p>
            <a:fld id="{F858A880-608F-45FE-A954-6877BBEED965}" type="slidenum">
              <a:rPr lang="en-US" altLang="id-ID"/>
              <a:pPr/>
              <a:t>‹#›</a:t>
            </a:fld>
            <a:endParaRPr lang="en-US" altLang="id-ID"/>
          </a:p>
        </p:txBody>
      </p:sp>
    </p:spTree>
    <p:extLst>
      <p:ext uri="{BB962C8B-B14F-4D97-AF65-F5344CB8AC3E}">
        <p14:creationId xmlns:p14="http://schemas.microsoft.com/office/powerpoint/2010/main" val="164326882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91EABB-8DB4-4A77-B86C-F1DEC9316EDD}"/>
              </a:ext>
            </a:extLst>
          </p:cNvPr>
          <p:cNvSpPr>
            <a:spLocks noGrp="1"/>
          </p:cNvSpPr>
          <p:nvPr>
            <p:ph type="dt" sz="half" idx="10"/>
          </p:nvPr>
        </p:nvSpPr>
        <p:spPr/>
        <p:txBody>
          <a:bodyPr/>
          <a:lstStyle>
            <a:lvl1pPr>
              <a:defRPr/>
            </a:lvl1pPr>
            <a:extLst/>
          </a:lstStyle>
          <a:p>
            <a:pPr>
              <a:defRPr/>
            </a:pPr>
            <a:fld id="{8FAB2EA3-E57D-4C3C-A331-942D937FE9BF}" type="datetimeFigureOut">
              <a:rPr lang="en-US"/>
              <a:pPr>
                <a:defRPr/>
              </a:pPr>
              <a:t>7/10/2020</a:t>
            </a:fld>
            <a:endParaRPr lang="en-US"/>
          </a:p>
        </p:txBody>
      </p:sp>
      <p:sp>
        <p:nvSpPr>
          <p:cNvPr id="8" name="Footer Placeholder 7">
            <a:extLst>
              <a:ext uri="{FF2B5EF4-FFF2-40B4-BE49-F238E27FC236}">
                <a16:creationId xmlns:a16="http://schemas.microsoft.com/office/drawing/2014/main" id="{FD3A02F7-A77F-49C9-9F45-C012135D9DAB}"/>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05F595A1-B509-4B4A-B652-F3A356C302FA}"/>
              </a:ext>
            </a:extLst>
          </p:cNvPr>
          <p:cNvSpPr>
            <a:spLocks noGrp="1"/>
          </p:cNvSpPr>
          <p:nvPr>
            <p:ph type="sldNum" sz="quarter" idx="12"/>
          </p:nvPr>
        </p:nvSpPr>
        <p:spPr/>
        <p:txBody>
          <a:bodyPr/>
          <a:lstStyle>
            <a:lvl1pPr>
              <a:defRPr/>
            </a:lvl1pPr>
          </a:lstStyle>
          <a:p>
            <a:fld id="{FEFF1605-7D64-421E-92A5-46AF640A260C}" type="slidenum">
              <a:rPr lang="en-US" altLang="id-ID"/>
              <a:pPr/>
              <a:t>‹#›</a:t>
            </a:fld>
            <a:endParaRPr lang="en-US" altLang="id-ID"/>
          </a:p>
        </p:txBody>
      </p:sp>
    </p:spTree>
    <p:extLst>
      <p:ext uri="{BB962C8B-B14F-4D97-AF65-F5344CB8AC3E}">
        <p14:creationId xmlns:p14="http://schemas.microsoft.com/office/powerpoint/2010/main" val="34034838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F841D82E-D22F-425F-B7F2-18462C9FB563}"/>
              </a:ext>
            </a:extLst>
          </p:cNvPr>
          <p:cNvSpPr>
            <a:spLocks noGrp="1"/>
          </p:cNvSpPr>
          <p:nvPr>
            <p:ph type="dt" sz="half" idx="10"/>
          </p:nvPr>
        </p:nvSpPr>
        <p:spPr/>
        <p:txBody>
          <a:bodyPr/>
          <a:lstStyle>
            <a:lvl1pPr>
              <a:defRPr/>
            </a:lvl1pPr>
            <a:extLst/>
          </a:lstStyle>
          <a:p>
            <a:pPr>
              <a:defRPr/>
            </a:pPr>
            <a:fld id="{1CC1DA71-258C-4288-A448-20ACC88CE2EF}" type="datetimeFigureOut">
              <a:rPr lang="en-US"/>
              <a:pPr>
                <a:defRPr/>
              </a:pPr>
              <a:t>7/10/2020</a:t>
            </a:fld>
            <a:endParaRPr lang="en-US"/>
          </a:p>
        </p:txBody>
      </p:sp>
      <p:sp>
        <p:nvSpPr>
          <p:cNvPr id="4" name="Footer Placeholder 3">
            <a:extLst>
              <a:ext uri="{FF2B5EF4-FFF2-40B4-BE49-F238E27FC236}">
                <a16:creationId xmlns:a16="http://schemas.microsoft.com/office/drawing/2014/main" id="{1970A75A-F080-4A5B-9711-7D8526532587}"/>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4">
            <a:extLst>
              <a:ext uri="{FF2B5EF4-FFF2-40B4-BE49-F238E27FC236}">
                <a16:creationId xmlns:a16="http://schemas.microsoft.com/office/drawing/2014/main" id="{C1971C49-A485-4B83-88E2-83D70578993F}"/>
              </a:ext>
            </a:extLst>
          </p:cNvPr>
          <p:cNvSpPr>
            <a:spLocks noGrp="1"/>
          </p:cNvSpPr>
          <p:nvPr>
            <p:ph type="sldNum" sz="quarter" idx="12"/>
          </p:nvPr>
        </p:nvSpPr>
        <p:spPr/>
        <p:txBody>
          <a:bodyPr/>
          <a:lstStyle>
            <a:lvl1pPr>
              <a:defRPr/>
            </a:lvl1pPr>
          </a:lstStyle>
          <a:p>
            <a:fld id="{12CE61E1-7133-4CD2-B004-BB76E5B9A778}" type="slidenum">
              <a:rPr lang="en-US" altLang="id-ID"/>
              <a:pPr/>
              <a:t>‹#›</a:t>
            </a:fld>
            <a:endParaRPr lang="en-US" altLang="id-ID"/>
          </a:p>
        </p:txBody>
      </p:sp>
    </p:spTree>
    <p:extLst>
      <p:ext uri="{BB962C8B-B14F-4D97-AF65-F5344CB8AC3E}">
        <p14:creationId xmlns:p14="http://schemas.microsoft.com/office/powerpoint/2010/main" val="204919152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2F394BE0-A91F-45D7-850B-668C9176525F}"/>
              </a:ext>
            </a:extLst>
          </p:cNvPr>
          <p:cNvSpPr>
            <a:spLocks noGrp="1"/>
          </p:cNvSpPr>
          <p:nvPr>
            <p:ph type="dt" sz="half" idx="10"/>
          </p:nvPr>
        </p:nvSpPr>
        <p:spPr/>
        <p:txBody>
          <a:bodyPr/>
          <a:lstStyle>
            <a:lvl1pPr>
              <a:defRPr/>
            </a:lvl1pPr>
          </a:lstStyle>
          <a:p>
            <a:pPr>
              <a:defRPr/>
            </a:pPr>
            <a:fld id="{AF5CF387-81F0-4329-9C1D-A660C075D57F}" type="datetimeFigureOut">
              <a:rPr lang="en-US"/>
              <a:pPr>
                <a:defRPr/>
              </a:pPr>
              <a:t>7/10/2020</a:t>
            </a:fld>
            <a:endParaRPr lang="en-US"/>
          </a:p>
        </p:txBody>
      </p:sp>
      <p:sp>
        <p:nvSpPr>
          <p:cNvPr id="3" name="Footer Placeholder 21">
            <a:extLst>
              <a:ext uri="{FF2B5EF4-FFF2-40B4-BE49-F238E27FC236}">
                <a16:creationId xmlns:a16="http://schemas.microsoft.com/office/drawing/2014/main" id="{4EAAFC6D-F095-481C-9F0A-3A70BDE71EE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232B70C6-3EC3-4361-936B-58CCB8628F91}"/>
              </a:ext>
            </a:extLst>
          </p:cNvPr>
          <p:cNvSpPr>
            <a:spLocks noGrp="1"/>
          </p:cNvSpPr>
          <p:nvPr>
            <p:ph type="sldNum" sz="quarter" idx="12"/>
          </p:nvPr>
        </p:nvSpPr>
        <p:spPr/>
        <p:txBody>
          <a:bodyPr/>
          <a:lstStyle>
            <a:lvl1pPr>
              <a:defRPr/>
            </a:lvl1pPr>
          </a:lstStyle>
          <a:p>
            <a:fld id="{96B5BCD5-F2EE-4061-9266-07AE0F140D47}" type="slidenum">
              <a:rPr lang="en-US" altLang="id-ID"/>
              <a:pPr/>
              <a:t>‹#›</a:t>
            </a:fld>
            <a:endParaRPr lang="en-US" altLang="id-ID"/>
          </a:p>
        </p:txBody>
      </p:sp>
    </p:spTree>
    <p:extLst>
      <p:ext uri="{BB962C8B-B14F-4D97-AF65-F5344CB8AC3E}">
        <p14:creationId xmlns:p14="http://schemas.microsoft.com/office/powerpoint/2010/main" val="192928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0058B4-A1D9-4E2E-8341-4508DCB9E6F4}"/>
              </a:ext>
            </a:extLst>
          </p:cNvPr>
          <p:cNvSpPr>
            <a:spLocks noGrp="1"/>
          </p:cNvSpPr>
          <p:nvPr>
            <p:ph type="dt" sz="half" idx="10"/>
          </p:nvPr>
        </p:nvSpPr>
        <p:spPr/>
        <p:txBody>
          <a:bodyPr/>
          <a:lstStyle>
            <a:lvl1pPr>
              <a:defRPr/>
            </a:lvl1pPr>
            <a:extLst/>
          </a:lstStyle>
          <a:p>
            <a:pPr>
              <a:defRPr/>
            </a:pPr>
            <a:fld id="{2335F008-CFBC-4871-A92A-DF66C4E93F6E}" type="datetimeFigureOut">
              <a:rPr lang="en-US"/>
              <a:pPr>
                <a:defRPr/>
              </a:pPr>
              <a:t>7/10/2020</a:t>
            </a:fld>
            <a:endParaRPr lang="en-US"/>
          </a:p>
        </p:txBody>
      </p:sp>
      <p:sp>
        <p:nvSpPr>
          <p:cNvPr id="6" name="Footer Placeholder 5">
            <a:extLst>
              <a:ext uri="{FF2B5EF4-FFF2-40B4-BE49-F238E27FC236}">
                <a16:creationId xmlns:a16="http://schemas.microsoft.com/office/drawing/2014/main" id="{C394D770-CCC5-4A0D-B3FF-F44CC095CF92}"/>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2295EB7A-ED31-467E-AE71-20F3934CBBC8}"/>
              </a:ext>
            </a:extLst>
          </p:cNvPr>
          <p:cNvSpPr>
            <a:spLocks noGrp="1"/>
          </p:cNvSpPr>
          <p:nvPr>
            <p:ph type="sldNum" sz="quarter" idx="12"/>
          </p:nvPr>
        </p:nvSpPr>
        <p:spPr/>
        <p:txBody>
          <a:bodyPr/>
          <a:lstStyle>
            <a:lvl1pPr>
              <a:defRPr/>
            </a:lvl1pPr>
          </a:lstStyle>
          <a:p>
            <a:fld id="{3A57C8E1-798D-44A8-B3E3-D7C37C27B4E2}" type="slidenum">
              <a:rPr lang="en-US" altLang="id-ID"/>
              <a:pPr/>
              <a:t>‹#›</a:t>
            </a:fld>
            <a:endParaRPr lang="en-US" altLang="id-ID"/>
          </a:p>
        </p:txBody>
      </p:sp>
    </p:spTree>
    <p:extLst>
      <p:ext uri="{BB962C8B-B14F-4D97-AF65-F5344CB8AC3E}">
        <p14:creationId xmlns:p14="http://schemas.microsoft.com/office/powerpoint/2010/main" val="14195235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5D12BA4B-6933-4846-BEF7-93CD18300889}"/>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a:extLst>
              <a:ext uri="{FF2B5EF4-FFF2-40B4-BE49-F238E27FC236}">
                <a16:creationId xmlns:a16="http://schemas.microsoft.com/office/drawing/2014/main" id="{AB9DBA14-92D1-451F-9BDA-BDFD0BE9BB5B}"/>
              </a:ext>
            </a:extLst>
          </p:cNvPr>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id-ID"/>
          </a:p>
        </p:txBody>
      </p:sp>
      <p:sp>
        <p:nvSpPr>
          <p:cNvPr id="7" name="Right Triangle 6">
            <a:extLst>
              <a:ext uri="{FF2B5EF4-FFF2-40B4-BE49-F238E27FC236}">
                <a16:creationId xmlns:a16="http://schemas.microsoft.com/office/drawing/2014/main" id="{8BABDE97-BAC7-4936-8601-D07A8F8F64D3}"/>
              </a:ext>
            </a:extLst>
          </p:cNvPr>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a:extLst>
              <a:ext uri="{FF2B5EF4-FFF2-40B4-BE49-F238E27FC236}">
                <a16:creationId xmlns:a16="http://schemas.microsoft.com/office/drawing/2014/main" id="{4F791044-C9F7-4698-8BC8-442C08C210EF}"/>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a:extLst>
              <a:ext uri="{FF2B5EF4-FFF2-40B4-BE49-F238E27FC236}">
                <a16:creationId xmlns:a16="http://schemas.microsoft.com/office/drawing/2014/main" id="{44209FB1-C87C-468B-8F79-ECBF70553446}"/>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0" name="Chevron 20">
            <a:extLst>
              <a:ext uri="{FF2B5EF4-FFF2-40B4-BE49-F238E27FC236}">
                <a16:creationId xmlns:a16="http://schemas.microsoft.com/office/drawing/2014/main" id="{FF28B711-19D4-412C-BE65-5E14A60EFCA9}"/>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B144D87A-8308-4B10-96AD-16C39FA5C332}"/>
              </a:ext>
            </a:extLst>
          </p:cNvPr>
          <p:cNvSpPr>
            <a:spLocks noGrp="1"/>
          </p:cNvSpPr>
          <p:nvPr>
            <p:ph type="dt" sz="half" idx="10"/>
          </p:nvPr>
        </p:nvSpPr>
        <p:spPr/>
        <p:txBody>
          <a:bodyPr/>
          <a:lstStyle>
            <a:lvl1pPr>
              <a:defRPr>
                <a:solidFill>
                  <a:schemeClr val="tx1"/>
                </a:solidFill>
              </a:defRPr>
            </a:lvl1pPr>
            <a:extLst/>
          </a:lstStyle>
          <a:p>
            <a:pPr>
              <a:defRPr/>
            </a:pPr>
            <a:fld id="{92D85965-68B6-45D8-BD3E-5394F105D7C8}" type="datetimeFigureOut">
              <a:rPr lang="en-US"/>
              <a:pPr>
                <a:defRPr/>
              </a:pPr>
              <a:t>7/10/2020</a:t>
            </a:fld>
            <a:endParaRPr lang="en-US"/>
          </a:p>
        </p:txBody>
      </p:sp>
      <p:sp>
        <p:nvSpPr>
          <p:cNvPr id="12" name="Footer Placeholder 5">
            <a:extLst>
              <a:ext uri="{FF2B5EF4-FFF2-40B4-BE49-F238E27FC236}">
                <a16:creationId xmlns:a16="http://schemas.microsoft.com/office/drawing/2014/main" id="{17498DD3-8F55-40C5-BEDE-CD1D3ED4F2C2}"/>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5FA004B0-A184-4CD3-8921-AC32A80FDC18}"/>
              </a:ext>
            </a:extLst>
          </p:cNvPr>
          <p:cNvSpPr>
            <a:spLocks noGrp="1"/>
          </p:cNvSpPr>
          <p:nvPr>
            <p:ph type="sldNum" sz="quarter" idx="12"/>
          </p:nvPr>
        </p:nvSpPr>
        <p:spPr/>
        <p:txBody>
          <a:bodyPr/>
          <a:lstStyle>
            <a:lvl1pPr>
              <a:defRPr/>
            </a:lvl1pPr>
          </a:lstStyle>
          <a:p>
            <a:fld id="{8E0E6DD2-987A-495A-9A8F-DA32FD3D3A73}" type="slidenum">
              <a:rPr lang="en-US" altLang="id-ID"/>
              <a:pPr/>
              <a:t>‹#›</a:t>
            </a:fld>
            <a:endParaRPr lang="en-US" altLang="id-ID"/>
          </a:p>
        </p:txBody>
      </p:sp>
    </p:spTree>
    <p:extLst>
      <p:ext uri="{BB962C8B-B14F-4D97-AF65-F5344CB8AC3E}">
        <p14:creationId xmlns:p14="http://schemas.microsoft.com/office/powerpoint/2010/main" val="86573962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AB21D33B-8982-456E-BAD8-E7A07A9F0674}"/>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a:extLst>
              <a:ext uri="{FF2B5EF4-FFF2-40B4-BE49-F238E27FC236}">
                <a16:creationId xmlns:a16="http://schemas.microsoft.com/office/drawing/2014/main" id="{7DA32586-59F2-4C6A-A05D-D272932109B2}"/>
              </a:ext>
            </a:extLst>
          </p:cNvPr>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id-ID"/>
          </a:p>
        </p:txBody>
      </p:sp>
      <p:sp>
        <p:nvSpPr>
          <p:cNvPr id="14" name="Right Triangle 13">
            <a:extLst>
              <a:ext uri="{FF2B5EF4-FFF2-40B4-BE49-F238E27FC236}">
                <a16:creationId xmlns:a16="http://schemas.microsoft.com/office/drawing/2014/main" id="{17E743CE-2964-4A46-899F-4E4559F61C57}"/>
              </a:ext>
            </a:extLst>
          </p:cNvPr>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a:extLst>
              <a:ext uri="{FF2B5EF4-FFF2-40B4-BE49-F238E27FC236}">
                <a16:creationId xmlns:a16="http://schemas.microsoft.com/office/drawing/2014/main" id="{00CBE454-E51C-4BBD-9A12-30047EAF4133}"/>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27C2664A-954E-4567-9B53-3EEB86687E57}"/>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5AF6E822-8B06-4B78-876D-8B29B657A254}"/>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10" name="Date Placeholder 9">
            <a:extLst>
              <a:ext uri="{FF2B5EF4-FFF2-40B4-BE49-F238E27FC236}">
                <a16:creationId xmlns:a16="http://schemas.microsoft.com/office/drawing/2014/main" id="{7901C47F-D53B-4BD6-ADFE-80726FD74176}"/>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E335AB3A-1A08-4CA1-961D-8D5A4815B43A}" type="datetimeFigureOut">
              <a:rPr lang="en-US"/>
              <a:pPr>
                <a:defRPr/>
              </a:pPr>
              <a:t>7/10/2020</a:t>
            </a:fld>
            <a:endParaRPr lang="en-US"/>
          </a:p>
        </p:txBody>
      </p:sp>
      <p:sp>
        <p:nvSpPr>
          <p:cNvPr id="22" name="Footer Placeholder 21">
            <a:extLst>
              <a:ext uri="{FF2B5EF4-FFF2-40B4-BE49-F238E27FC236}">
                <a16:creationId xmlns:a16="http://schemas.microsoft.com/office/drawing/2014/main" id="{0DD3205E-102F-4459-80F7-D530715943C0}"/>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a:extLst>
              <a:ext uri="{FF2B5EF4-FFF2-40B4-BE49-F238E27FC236}">
                <a16:creationId xmlns:a16="http://schemas.microsoft.com/office/drawing/2014/main" id="{3678AB77-97D6-4C04-9666-2F437675EA6A}"/>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B2DB321B-03BA-4FED-904B-C9F469EE07E4}" type="slidenum">
              <a:rPr lang="en-US" altLang="id-ID"/>
              <a:pPr/>
              <a:t>‹#›</a:t>
            </a:fld>
            <a:endParaRPr lang="en-US" altLang="id-ID"/>
          </a:p>
        </p:txBody>
      </p:sp>
    </p:spTree>
  </p:cSld>
  <p:clrMap bg1="lt1" tx1="dk1" bg2="lt2" tx2="dk2" accent1="accent1" accent2="accent2" accent3="accent3" accent4="accent4" accent5="accent5" accent6="accent6" hlink="hlink" folHlink="folHlink"/>
  <p:sldLayoutIdLst>
    <p:sldLayoutId id="2147484756" r:id="rId1"/>
    <p:sldLayoutId id="2147484752" r:id="rId2"/>
    <p:sldLayoutId id="2147484757" r:id="rId3"/>
    <p:sldLayoutId id="2147484758" r:id="rId4"/>
    <p:sldLayoutId id="2147484759" r:id="rId5"/>
    <p:sldLayoutId id="2147484760" r:id="rId6"/>
    <p:sldLayoutId id="2147484753" r:id="rId7"/>
    <p:sldLayoutId id="2147484761" r:id="rId8"/>
    <p:sldLayoutId id="2147484762" r:id="rId9"/>
    <p:sldLayoutId id="2147484754" r:id="rId10"/>
    <p:sldLayoutId id="2147484755" r:id="rId11"/>
    <p:sldLayoutId id="2147484763" r:id="rId12"/>
    <p:sldLayoutId id="2147484764"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pelikan%20crosing.mp4"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4.wmf"/></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7.jpe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66.jpeg"/><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diagramData" Target="../diagrams/data11.xml"/><Relationship Id="rId3" Type="http://schemas.openxmlformats.org/officeDocument/2006/relationships/diagramData" Target="../diagrams/data8.xml"/><Relationship Id="rId21" Type="http://schemas.openxmlformats.org/officeDocument/2006/relationships/diagramColors" Target="../diagrams/colors11.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image" Target="../media/image7.jpeg"/><Relationship Id="rId16" Type="http://schemas.openxmlformats.org/officeDocument/2006/relationships/diagramColors" Target="../diagrams/colors10.xml"/><Relationship Id="rId20" Type="http://schemas.openxmlformats.org/officeDocument/2006/relationships/diagramQuickStyle" Target="../diagrams/quickStyle11.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19" Type="http://schemas.openxmlformats.org/officeDocument/2006/relationships/diagramLayout" Target="../diagrams/layout11.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 Id="rId22" Type="http://schemas.microsoft.com/office/2007/relationships/diagramDrawing" Target="../diagrams/drawing1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openxmlformats.org/officeDocument/2006/relationships/image" Target="../media/image7.jpeg"/><Relationship Id="rId5" Type="http://schemas.openxmlformats.org/officeDocument/2006/relationships/diagramColors" Target="../diagrams/colors4.xml"/><Relationship Id="rId10" Type="http://schemas.openxmlformats.org/officeDocument/2006/relationships/image" Target="../media/image13.jpeg"/><Relationship Id="rId4" Type="http://schemas.openxmlformats.org/officeDocument/2006/relationships/diagramQuickStyle" Target="../diagrams/quickStyle4.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jpeg"/><Relationship Id="rId7" Type="http://schemas.openxmlformats.org/officeDocument/2006/relationships/diagramColors" Target="../diagrams/colors5.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DC546C6-0AC9-46E7-A4B3-2C680088050D}"/>
              </a:ext>
            </a:extLst>
          </p:cNvPr>
          <p:cNvSpPr/>
          <p:nvPr/>
        </p:nvSpPr>
        <p:spPr>
          <a:xfrm>
            <a:off x="1369048" y="476079"/>
            <a:ext cx="6599868" cy="1200321"/>
          </a:xfrm>
          <a:prstGeom prst="rect">
            <a:avLst/>
          </a:prstGeom>
          <a:noFill/>
        </p:spPr>
        <p:txBody>
          <a:bodyPr wrap="none" lIns="91432" tIns="45716" rIns="91432" bIns="45716">
            <a:spAutoFit/>
            <a:scene3d>
              <a:camera prst="orthographicFront"/>
              <a:lightRig rig="soft" dir="tl">
                <a:rot lat="0" lon="0" rev="0"/>
              </a:lightRig>
            </a:scene3d>
            <a:sp3d contourW="44450" prstMaterial="matte">
              <a:bevelT w="25400" h="55880" prst="artDeco"/>
              <a:contourClr>
                <a:srgbClr val="FFFF66"/>
              </a:contourClr>
            </a:sp3d>
          </a:bodyPr>
          <a:lstStyle/>
          <a:p>
            <a:pPr algn="ctr">
              <a:defRPr/>
            </a:pPr>
            <a:r>
              <a:rPr lang="en-US" sz="3600" b="1" spc="50" dirty="0">
                <a:ln w="11430">
                  <a:solidFill>
                    <a:schemeClr val="tx1"/>
                  </a:solidFill>
                </a:ln>
                <a:solidFill>
                  <a:srgbClr val="002060"/>
                </a:solidFill>
                <a:effectLst>
                  <a:outerShdw blurRad="76200" dist="50800" dir="5400000" algn="tl" rotWithShape="0">
                    <a:srgbClr val="000000">
                      <a:alpha val="65000"/>
                    </a:srgbClr>
                  </a:outerShdw>
                </a:effectLst>
                <a:latin typeface="Bauhaus 93" pitchFamily="82" charset="0"/>
                <a:cs typeface="Arial" charset="0"/>
              </a:rPr>
              <a:t>SAT</a:t>
            </a:r>
            <a:r>
              <a:rPr lang="id-ID" sz="3600" b="1" spc="50" dirty="0">
                <a:ln w="11430">
                  <a:solidFill>
                    <a:schemeClr val="tx1"/>
                  </a:solidFill>
                </a:ln>
                <a:solidFill>
                  <a:srgbClr val="002060"/>
                </a:solidFill>
                <a:effectLst>
                  <a:outerShdw blurRad="76200" dist="50800" dir="5400000" algn="tl" rotWithShape="0">
                    <a:srgbClr val="000000">
                      <a:alpha val="65000"/>
                    </a:srgbClr>
                  </a:outerShdw>
                </a:effectLst>
                <a:latin typeface="Bauhaus 93" pitchFamily="82" charset="0"/>
                <a:cs typeface="Arial" charset="0"/>
              </a:rPr>
              <a:t>UAN LALU LINTAS</a:t>
            </a:r>
          </a:p>
          <a:p>
            <a:pPr algn="ctr">
              <a:defRPr/>
            </a:pPr>
            <a:r>
              <a:rPr lang="id-ID" sz="3600" b="1" spc="50" dirty="0">
                <a:ln w="11430">
                  <a:solidFill>
                    <a:schemeClr val="tx1"/>
                  </a:solidFill>
                </a:ln>
                <a:solidFill>
                  <a:srgbClr val="002060"/>
                </a:solidFill>
                <a:effectLst>
                  <a:outerShdw blurRad="76200" dist="50800" dir="5400000" algn="tl" rotWithShape="0">
                    <a:srgbClr val="000000">
                      <a:alpha val="65000"/>
                    </a:srgbClr>
                  </a:outerShdw>
                </a:effectLst>
                <a:latin typeface="Bauhaus 93" pitchFamily="82" charset="0"/>
                <a:cs typeface="Arial" charset="0"/>
              </a:rPr>
              <a:t>POLRES MAGELANG KOTA</a:t>
            </a:r>
            <a:r>
              <a:rPr lang="en-US" sz="3600" b="1" spc="50" dirty="0">
                <a:ln w="11430">
                  <a:solidFill>
                    <a:schemeClr val="tx1"/>
                  </a:solidFill>
                </a:ln>
                <a:solidFill>
                  <a:srgbClr val="002060"/>
                </a:solidFill>
                <a:effectLst>
                  <a:outerShdw blurRad="76200" dist="50800" dir="5400000" algn="tl" rotWithShape="0">
                    <a:srgbClr val="000000">
                      <a:alpha val="65000"/>
                    </a:srgbClr>
                  </a:outerShdw>
                </a:effectLst>
                <a:latin typeface="Bauhaus 93" pitchFamily="82" charset="0"/>
                <a:cs typeface="Arial" charset="0"/>
              </a:rPr>
              <a:t> KOTA</a:t>
            </a:r>
          </a:p>
        </p:txBody>
      </p:sp>
      <p:pic>
        <p:nvPicPr>
          <p:cNvPr id="13321" name="Picture 16">
            <a:extLst>
              <a:ext uri="{FF2B5EF4-FFF2-40B4-BE49-F238E27FC236}">
                <a16:creationId xmlns:a16="http://schemas.microsoft.com/office/drawing/2014/main" id="{8BD0A1E7-7B71-4722-B374-6C1F9825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381000"/>
            <a:ext cx="1200150" cy="1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F4006B44-86C7-4BDA-9C0B-95F13E13AE89}"/>
              </a:ext>
            </a:extLst>
          </p:cNvPr>
          <p:cNvSpPr/>
          <p:nvPr/>
        </p:nvSpPr>
        <p:spPr>
          <a:xfrm>
            <a:off x="3194919" y="6168438"/>
            <a:ext cx="3063644" cy="400101"/>
          </a:xfrm>
          <a:prstGeom prst="rect">
            <a:avLst/>
          </a:prstGeom>
          <a:noFill/>
        </p:spPr>
        <p:txBody>
          <a:bodyPr wrap="none" lIns="91432" tIns="45716" rIns="91432" bIns="45716">
            <a:spAutoFit/>
            <a:scene3d>
              <a:camera prst="orthographicFront"/>
              <a:lightRig rig="soft" dir="tl">
                <a:rot lat="0" lon="0" rev="0"/>
              </a:lightRig>
            </a:scene3d>
            <a:sp3d contourW="44450" prstMaterial="matte">
              <a:bevelT w="25400" h="55880" prst="artDeco"/>
              <a:contourClr>
                <a:srgbClr val="FFFF66"/>
              </a:contourClr>
            </a:sp3d>
          </a:bodyPr>
          <a:lstStyle/>
          <a:p>
            <a:pPr algn="ctr">
              <a:defRPr/>
            </a:pPr>
            <a:r>
              <a:rPr lang="id-ID" sz="2000" b="1" spc="50" dirty="0">
                <a:ln w="11430">
                  <a:solidFill>
                    <a:schemeClr val="tx1"/>
                  </a:solidFill>
                </a:ln>
                <a:solidFill>
                  <a:srgbClr val="FF0000"/>
                </a:solidFill>
                <a:effectLst>
                  <a:outerShdw blurRad="76200" dist="50800" dir="5400000" algn="tl" rotWithShape="0">
                    <a:srgbClr val="000000">
                      <a:alpha val="65000"/>
                    </a:srgbClr>
                  </a:outerShdw>
                </a:effectLst>
                <a:latin typeface="Bauhaus 93" pitchFamily="82" charset="0"/>
                <a:cs typeface="Arial" charset="0"/>
              </a:rPr>
              <a:t>Magelang,      Juli  2020</a:t>
            </a:r>
            <a:endParaRPr lang="en-US" sz="2000" b="1" spc="50" dirty="0">
              <a:ln w="11430">
                <a:solidFill>
                  <a:schemeClr val="tx1"/>
                </a:solidFill>
              </a:ln>
              <a:solidFill>
                <a:srgbClr val="FF0000"/>
              </a:solidFill>
              <a:effectLst>
                <a:outerShdw blurRad="76200" dist="50800" dir="5400000" algn="tl" rotWithShape="0">
                  <a:srgbClr val="000000">
                    <a:alpha val="65000"/>
                  </a:srgbClr>
                </a:outerShdw>
              </a:effectLst>
              <a:latin typeface="Bauhaus 93" pitchFamily="82" charset="0"/>
              <a:cs typeface="Arial" charset="0"/>
            </a:endParaRPr>
          </a:p>
        </p:txBody>
      </p:sp>
      <p:pic>
        <p:nvPicPr>
          <p:cNvPr id="9" name="Picture 27" descr="E:\pelopor tahap III.jpg">
            <a:extLst>
              <a:ext uri="{FF2B5EF4-FFF2-40B4-BE49-F238E27FC236}">
                <a16:creationId xmlns:a16="http://schemas.microsoft.com/office/drawing/2014/main" id="{F628B600-3798-4F53-907B-9FB85BBE4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155" y="2266779"/>
            <a:ext cx="4607690" cy="297180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7E06A24-3E67-4380-A231-673072BEAB9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28600"/>
            <a:ext cx="1447800" cy="1447800"/>
          </a:xfrm>
          <a:prstGeom prst="rect">
            <a:avLst/>
          </a:prstGeom>
        </p:spPr>
      </p:pic>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B659CC3C-5062-424D-9B91-49B217E0A866}"/>
              </a:ext>
            </a:extLst>
          </p:cNvPr>
          <p:cNvSpPr/>
          <p:nvPr/>
        </p:nvSpPr>
        <p:spPr>
          <a:xfrm>
            <a:off x="215563" y="130969"/>
            <a:ext cx="6629400" cy="1219200"/>
          </a:xfrm>
          <a:prstGeom prst="roundRect">
            <a:avLst/>
          </a:prstGeom>
          <a:solidFill>
            <a:schemeClr val="accent2"/>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2531" name="Group 19">
            <a:extLst>
              <a:ext uri="{FF2B5EF4-FFF2-40B4-BE49-F238E27FC236}">
                <a16:creationId xmlns:a16="http://schemas.microsoft.com/office/drawing/2014/main" id="{C14298D4-C323-4714-B319-486A62303096}"/>
              </a:ext>
            </a:extLst>
          </p:cNvPr>
          <p:cNvGrpSpPr>
            <a:grpSpLocks/>
          </p:cNvGrpSpPr>
          <p:nvPr/>
        </p:nvGrpSpPr>
        <p:grpSpPr bwMode="auto">
          <a:xfrm>
            <a:off x="195263" y="1471283"/>
            <a:ext cx="8262937" cy="4700917"/>
            <a:chOff x="357188" y="961612"/>
            <a:chExt cx="8263507" cy="4701001"/>
          </a:xfrm>
        </p:grpSpPr>
        <p:pic>
          <p:nvPicPr>
            <p:cNvPr id="22547" name="Content Placeholder 3" descr="DSC02646.JPG">
              <a:extLst>
                <a:ext uri="{FF2B5EF4-FFF2-40B4-BE49-F238E27FC236}">
                  <a16:creationId xmlns:a16="http://schemas.microsoft.com/office/drawing/2014/main" id="{3D6F9BE4-84E5-4939-B5B2-62AB781DA950}"/>
                </a:ext>
              </a:extLst>
            </p:cNvPr>
            <p:cNvPicPr>
              <a:picLocks noChangeAspect="1"/>
            </p:cNvPicPr>
            <p:nvPr/>
          </p:nvPicPr>
          <p:blipFill>
            <a:blip r:embed="rId3">
              <a:extLst>
                <a:ext uri="{28A0092B-C50C-407E-A947-70E740481C1C}">
                  <a14:useLocalDpi xmlns:a14="http://schemas.microsoft.com/office/drawing/2010/main" val="0"/>
                </a:ext>
              </a:extLst>
            </a:blip>
            <a:srcRect l="9593" t="15025" r="6226" b="18051"/>
            <a:stretch>
              <a:fillRect/>
            </a:stretch>
          </p:blipFill>
          <p:spPr bwMode="auto">
            <a:xfrm>
              <a:off x="6168221" y="3708105"/>
              <a:ext cx="2452474" cy="1883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Content Placeholder 3" descr="DSC02645.JPG">
              <a:extLst>
                <a:ext uri="{FF2B5EF4-FFF2-40B4-BE49-F238E27FC236}">
                  <a16:creationId xmlns:a16="http://schemas.microsoft.com/office/drawing/2014/main" id="{4BCA31C9-892C-4B5B-AE98-778D94582FD3}"/>
                </a:ext>
              </a:extLst>
            </p:cNvPr>
            <p:cNvPicPr>
              <a:picLocks noChangeAspect="1"/>
            </p:cNvPicPr>
            <p:nvPr/>
          </p:nvPicPr>
          <p:blipFill>
            <a:blip r:embed="rId4">
              <a:extLst>
                <a:ext uri="{28A0092B-C50C-407E-A947-70E740481C1C}">
                  <a14:useLocalDpi xmlns:a14="http://schemas.microsoft.com/office/drawing/2010/main" val="0"/>
                </a:ext>
              </a:extLst>
            </a:blip>
            <a:srcRect t="20203"/>
            <a:stretch>
              <a:fillRect/>
            </a:stretch>
          </p:blipFill>
          <p:spPr bwMode="auto">
            <a:xfrm>
              <a:off x="4817589" y="961612"/>
              <a:ext cx="2252791" cy="2486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5" descr="S3010038">
              <a:extLst>
                <a:ext uri="{FF2B5EF4-FFF2-40B4-BE49-F238E27FC236}">
                  <a16:creationId xmlns:a16="http://schemas.microsoft.com/office/drawing/2014/main" id="{8680ED76-6746-495C-9408-C0554F5ED5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39" y="1052431"/>
              <a:ext cx="2601073" cy="24792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550" name="Right Arrow 6">
              <a:extLst>
                <a:ext uri="{FF2B5EF4-FFF2-40B4-BE49-F238E27FC236}">
                  <a16:creationId xmlns:a16="http://schemas.microsoft.com/office/drawing/2014/main" id="{3C01EE8E-1381-441C-B17C-CC4B0C643D55}"/>
                </a:ext>
              </a:extLst>
            </p:cNvPr>
            <p:cNvSpPr>
              <a:spLocks noChangeArrowheads="1"/>
            </p:cNvSpPr>
            <p:nvPr/>
          </p:nvSpPr>
          <p:spPr bwMode="auto">
            <a:xfrm>
              <a:off x="3539106" y="2067193"/>
              <a:ext cx="1578200" cy="502915"/>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p>
          </p:txBody>
        </p:sp>
        <p:sp>
          <p:nvSpPr>
            <p:cNvPr id="22551" name="Oval 8">
              <a:extLst>
                <a:ext uri="{FF2B5EF4-FFF2-40B4-BE49-F238E27FC236}">
                  <a16:creationId xmlns:a16="http://schemas.microsoft.com/office/drawing/2014/main" id="{9FC8C272-7E17-4700-BC4B-B1F8E2BE5E13}"/>
                </a:ext>
              </a:extLst>
            </p:cNvPr>
            <p:cNvSpPr>
              <a:spLocks noChangeArrowheads="1"/>
            </p:cNvSpPr>
            <p:nvPr/>
          </p:nvSpPr>
          <p:spPr bwMode="auto">
            <a:xfrm>
              <a:off x="1500188" y="1729476"/>
              <a:ext cx="1126744" cy="718450"/>
            </a:xfrm>
            <a:prstGeom prst="ellipse">
              <a:avLst/>
            </a:prstGeom>
            <a:noFill/>
            <a:ln w="5715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p>
          </p:txBody>
        </p:sp>
        <p:sp>
          <p:nvSpPr>
            <p:cNvPr id="22552" name="Oval 9">
              <a:extLst>
                <a:ext uri="{FF2B5EF4-FFF2-40B4-BE49-F238E27FC236}">
                  <a16:creationId xmlns:a16="http://schemas.microsoft.com/office/drawing/2014/main" id="{95F99FD6-2FDF-49E5-A6E8-CEAEF82B5EB6}"/>
                </a:ext>
              </a:extLst>
            </p:cNvPr>
            <p:cNvSpPr>
              <a:spLocks noChangeArrowheads="1"/>
            </p:cNvSpPr>
            <p:nvPr/>
          </p:nvSpPr>
          <p:spPr bwMode="auto">
            <a:xfrm>
              <a:off x="5380613" y="1401687"/>
              <a:ext cx="1126744" cy="718450"/>
            </a:xfrm>
            <a:prstGeom prst="ellipse">
              <a:avLst/>
            </a:prstGeom>
            <a:noFill/>
            <a:ln w="5715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p>
          </p:txBody>
        </p:sp>
        <p:pic>
          <p:nvPicPr>
            <p:cNvPr id="22553" name="Picture 3" descr="DSC_0027">
              <a:extLst>
                <a:ext uri="{FF2B5EF4-FFF2-40B4-BE49-F238E27FC236}">
                  <a16:creationId xmlns:a16="http://schemas.microsoft.com/office/drawing/2014/main" id="{132F8592-2F3E-45C9-82D7-6223A0AF49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3650954"/>
              <a:ext cx="2730109" cy="2011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5" descr="DSC_0066">
              <a:extLst>
                <a:ext uri="{FF2B5EF4-FFF2-40B4-BE49-F238E27FC236}">
                  <a16:creationId xmlns:a16="http://schemas.microsoft.com/office/drawing/2014/main" id="{41B688E4-ED6F-4D99-9BA2-00AD01160A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3684" y="3681378"/>
              <a:ext cx="2843763" cy="1943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a:extLst>
              <a:ext uri="{FF2B5EF4-FFF2-40B4-BE49-F238E27FC236}">
                <a16:creationId xmlns:a16="http://schemas.microsoft.com/office/drawing/2014/main" id="{2D60735F-0A30-46E3-94B2-EF37CAB551C2}"/>
              </a:ext>
            </a:extLst>
          </p:cNvPr>
          <p:cNvSpPr txBox="1">
            <a:spLocks/>
          </p:cNvSpPr>
          <p:nvPr/>
        </p:nvSpPr>
        <p:spPr bwMode="auto">
          <a:xfrm>
            <a:off x="152400" y="152400"/>
            <a:ext cx="6553200" cy="990600"/>
          </a:xfrm>
          <a:prstGeom prst="rect">
            <a:avLst/>
          </a:prstGeom>
          <a:noFill/>
          <a:ln w="9525">
            <a:noFill/>
            <a:miter lim="800000"/>
            <a:headEnd/>
            <a:tailEnd/>
          </a:ln>
        </p:spPr>
        <p:txBody>
          <a:bodyPr lIns="0" rIns="0" bIns="0" anchor="b"/>
          <a:lstStyle/>
          <a:p>
            <a:pPr algn="ctr" eaLnBrk="0" hangingPunct="0">
              <a:defRPr/>
            </a:pPr>
            <a:r>
              <a:rPr lang="en-US" sz="2800" b="1" dirty="0" err="1">
                <a:solidFill>
                  <a:srgbClr val="FFFF00"/>
                </a:solidFill>
                <a:effectLst>
                  <a:outerShdw blurRad="38100" dist="38100" dir="2700000" algn="tl">
                    <a:srgbClr val="000000">
                      <a:alpha val="43137"/>
                    </a:srgbClr>
                  </a:outerShdw>
                </a:effectLst>
                <a:latin typeface="+mj-lt"/>
                <a:ea typeface="+mj-ea"/>
                <a:cs typeface="+mj-cs"/>
              </a:rPr>
              <a:t>Tanamkan</a:t>
            </a:r>
            <a:r>
              <a:rPr lang="en-US" sz="2800" b="1" dirty="0">
                <a:solidFill>
                  <a:srgbClr val="FFFF00"/>
                </a:solidFill>
                <a:effectLst>
                  <a:outerShdw blurRad="38100" dist="38100" dir="2700000" algn="tl">
                    <a:srgbClr val="000000">
                      <a:alpha val="43137"/>
                    </a:srgbClr>
                  </a:outerShdw>
                </a:effectLst>
                <a:latin typeface="+mj-lt"/>
                <a:ea typeface="+mj-ea"/>
                <a:cs typeface="+mj-cs"/>
              </a:rPr>
              <a:t> </a:t>
            </a:r>
            <a:r>
              <a:rPr lang="en-US" sz="2800" b="1" dirty="0" err="1">
                <a:solidFill>
                  <a:srgbClr val="FFFF00"/>
                </a:solidFill>
                <a:effectLst>
                  <a:outerShdw blurRad="38100" dist="38100" dir="2700000" algn="tl">
                    <a:srgbClr val="000000">
                      <a:alpha val="43137"/>
                    </a:srgbClr>
                  </a:outerShdw>
                </a:effectLst>
                <a:latin typeface="+mj-lt"/>
                <a:ea typeface="+mj-ea"/>
                <a:cs typeface="+mj-cs"/>
              </a:rPr>
              <a:t>peduli</a:t>
            </a:r>
            <a:r>
              <a:rPr lang="en-US" sz="2800" b="1" dirty="0">
                <a:solidFill>
                  <a:srgbClr val="FFFF00"/>
                </a:solidFill>
                <a:effectLst>
                  <a:outerShdw blurRad="38100" dist="38100" dir="2700000" algn="tl">
                    <a:srgbClr val="000000">
                      <a:alpha val="43137"/>
                    </a:srgbClr>
                  </a:outerShdw>
                </a:effectLst>
                <a:latin typeface="+mj-lt"/>
                <a:ea typeface="+mj-ea"/>
                <a:cs typeface="+mj-cs"/>
              </a:rPr>
              <a:t> </a:t>
            </a:r>
            <a:r>
              <a:rPr lang="en-US" sz="2800" b="1" dirty="0" err="1">
                <a:solidFill>
                  <a:srgbClr val="FFFF00"/>
                </a:solidFill>
                <a:effectLst>
                  <a:outerShdw blurRad="38100" dist="38100" dir="2700000" algn="tl">
                    <a:srgbClr val="000000">
                      <a:alpha val="43137"/>
                    </a:srgbClr>
                  </a:outerShdw>
                </a:effectLst>
                <a:latin typeface="+mj-lt"/>
                <a:ea typeface="+mj-ea"/>
                <a:cs typeface="+mj-cs"/>
              </a:rPr>
              <a:t>keselamatan</a:t>
            </a:r>
            <a:r>
              <a:rPr lang="en-US" sz="2800" b="1" dirty="0">
                <a:solidFill>
                  <a:srgbClr val="FFFF00"/>
                </a:solidFill>
                <a:effectLst>
                  <a:outerShdw blurRad="38100" dist="38100" dir="2700000" algn="tl">
                    <a:srgbClr val="000000">
                      <a:alpha val="43137"/>
                    </a:srgbClr>
                  </a:outerShdw>
                </a:effectLst>
                <a:latin typeface="+mj-lt"/>
                <a:ea typeface="+mj-ea"/>
                <a:cs typeface="+mj-cs"/>
              </a:rPr>
              <a:t> </a:t>
            </a:r>
            <a:r>
              <a:rPr lang="en-US" sz="2800" b="1" dirty="0" err="1">
                <a:solidFill>
                  <a:srgbClr val="FFFF00"/>
                </a:solidFill>
                <a:effectLst>
                  <a:outerShdw blurRad="38100" dist="38100" dir="2700000" algn="tl">
                    <a:srgbClr val="000000">
                      <a:alpha val="43137"/>
                    </a:srgbClr>
                  </a:outerShdw>
                </a:effectLst>
                <a:latin typeface="+mj-lt"/>
                <a:ea typeface="+mj-ea"/>
                <a:cs typeface="+mj-cs"/>
              </a:rPr>
              <a:t>dan</a:t>
            </a:r>
            <a:r>
              <a:rPr lang="en-US" sz="2800" b="1" dirty="0">
                <a:solidFill>
                  <a:srgbClr val="FFFF00"/>
                </a:solidFill>
                <a:effectLst>
                  <a:outerShdw blurRad="38100" dist="38100" dir="2700000" algn="tl">
                    <a:srgbClr val="000000">
                      <a:alpha val="43137"/>
                    </a:srgbClr>
                  </a:outerShdw>
                </a:effectLst>
                <a:latin typeface="+mj-lt"/>
                <a:ea typeface="+mj-ea"/>
                <a:cs typeface="+mj-cs"/>
              </a:rPr>
              <a:t> </a:t>
            </a:r>
            <a:r>
              <a:rPr lang="en-US" sz="2800" b="1" dirty="0" err="1">
                <a:solidFill>
                  <a:srgbClr val="FFFF00"/>
                </a:solidFill>
                <a:effectLst>
                  <a:outerShdw blurRad="38100" dist="38100" dir="2700000" algn="tl">
                    <a:srgbClr val="000000">
                      <a:alpha val="43137"/>
                    </a:srgbClr>
                  </a:outerShdw>
                </a:effectLst>
                <a:latin typeface="+mj-lt"/>
                <a:ea typeface="+mj-ea"/>
                <a:cs typeface="+mj-cs"/>
              </a:rPr>
              <a:t>tertib</a:t>
            </a:r>
            <a:r>
              <a:rPr lang="en-US" sz="2800" b="1" dirty="0">
                <a:solidFill>
                  <a:srgbClr val="FFFF00"/>
                </a:solidFill>
                <a:effectLst>
                  <a:outerShdw blurRad="38100" dist="38100" dir="2700000" algn="tl">
                    <a:srgbClr val="000000">
                      <a:alpha val="43137"/>
                    </a:srgbClr>
                  </a:outerShdw>
                </a:effectLst>
                <a:latin typeface="+mj-lt"/>
                <a:ea typeface="+mj-ea"/>
                <a:cs typeface="+mj-cs"/>
              </a:rPr>
              <a:t> </a:t>
            </a:r>
            <a:r>
              <a:rPr lang="en-US" sz="2800" b="1" dirty="0" err="1">
                <a:solidFill>
                  <a:srgbClr val="FFFF00"/>
                </a:solidFill>
                <a:effectLst>
                  <a:outerShdw blurRad="38100" dist="38100" dir="2700000" algn="tl">
                    <a:srgbClr val="000000">
                      <a:alpha val="43137"/>
                    </a:srgbClr>
                  </a:outerShdw>
                </a:effectLst>
                <a:latin typeface="+mj-lt"/>
                <a:ea typeface="+mj-ea"/>
                <a:cs typeface="+mj-cs"/>
              </a:rPr>
              <a:t>berlalu</a:t>
            </a:r>
            <a:r>
              <a:rPr lang="en-US" sz="2800" b="1" dirty="0">
                <a:solidFill>
                  <a:srgbClr val="FFFF00"/>
                </a:solidFill>
                <a:effectLst>
                  <a:outerShdw blurRad="38100" dist="38100" dir="2700000" algn="tl">
                    <a:srgbClr val="000000">
                      <a:alpha val="43137"/>
                    </a:srgbClr>
                  </a:outerShdw>
                </a:effectLst>
                <a:latin typeface="+mj-lt"/>
                <a:ea typeface="+mj-ea"/>
                <a:cs typeface="+mj-cs"/>
              </a:rPr>
              <a:t> </a:t>
            </a:r>
            <a:r>
              <a:rPr lang="en-US" sz="2800" b="1" dirty="0" err="1">
                <a:solidFill>
                  <a:srgbClr val="FFFF00"/>
                </a:solidFill>
                <a:effectLst>
                  <a:outerShdw blurRad="38100" dist="38100" dir="2700000" algn="tl">
                    <a:srgbClr val="000000">
                      <a:alpha val="43137"/>
                    </a:srgbClr>
                  </a:outerShdw>
                </a:effectLst>
                <a:latin typeface="+mj-lt"/>
                <a:ea typeface="+mj-ea"/>
                <a:cs typeface="+mj-cs"/>
              </a:rPr>
              <a:t>lintas</a:t>
            </a:r>
            <a:r>
              <a:rPr lang="en-US" sz="2800" b="1" dirty="0">
                <a:solidFill>
                  <a:srgbClr val="FFFF00"/>
                </a:solidFill>
                <a:effectLst>
                  <a:outerShdw blurRad="38100" dist="38100" dir="2700000" algn="tl">
                    <a:srgbClr val="000000">
                      <a:alpha val="43137"/>
                    </a:srgbClr>
                  </a:outerShdw>
                </a:effectLst>
                <a:latin typeface="+mj-lt"/>
                <a:ea typeface="+mj-ea"/>
                <a:cs typeface="+mj-cs"/>
              </a:rPr>
              <a:t> </a:t>
            </a:r>
            <a:r>
              <a:rPr lang="en-US" sz="2800" b="1" dirty="0" err="1">
                <a:solidFill>
                  <a:srgbClr val="FFFF00"/>
                </a:solidFill>
                <a:effectLst>
                  <a:outerShdw blurRad="38100" dist="38100" dir="2700000" algn="tl">
                    <a:srgbClr val="000000">
                      <a:alpha val="43137"/>
                    </a:srgbClr>
                  </a:outerShdw>
                </a:effectLst>
                <a:latin typeface="+mj-lt"/>
                <a:ea typeface="+mj-ea"/>
                <a:cs typeface="+mj-cs"/>
              </a:rPr>
              <a:t>sejak</a:t>
            </a:r>
            <a:r>
              <a:rPr lang="en-US" sz="2800" b="1" dirty="0">
                <a:solidFill>
                  <a:srgbClr val="FFFF00"/>
                </a:solidFill>
                <a:effectLst>
                  <a:outerShdw blurRad="38100" dist="38100" dir="2700000" algn="tl">
                    <a:srgbClr val="000000">
                      <a:alpha val="43137"/>
                    </a:srgbClr>
                  </a:outerShdw>
                </a:effectLst>
                <a:latin typeface="+mj-lt"/>
                <a:ea typeface="+mj-ea"/>
                <a:cs typeface="+mj-cs"/>
              </a:rPr>
              <a:t> </a:t>
            </a:r>
            <a:r>
              <a:rPr lang="en-US" sz="2800" b="1" dirty="0" err="1">
                <a:solidFill>
                  <a:srgbClr val="FFFF00"/>
                </a:solidFill>
                <a:effectLst>
                  <a:outerShdw blurRad="38100" dist="38100" dir="2700000" algn="tl">
                    <a:srgbClr val="000000">
                      <a:alpha val="43137"/>
                    </a:srgbClr>
                  </a:outerShdw>
                </a:effectLst>
                <a:latin typeface="+mj-lt"/>
                <a:ea typeface="+mj-ea"/>
                <a:cs typeface="+mj-cs"/>
              </a:rPr>
              <a:t>usia</a:t>
            </a:r>
            <a:r>
              <a:rPr lang="en-US" sz="2800" b="1" dirty="0">
                <a:solidFill>
                  <a:srgbClr val="FFFF00"/>
                </a:solidFill>
                <a:effectLst>
                  <a:outerShdw blurRad="38100" dist="38100" dir="2700000" algn="tl">
                    <a:srgbClr val="000000">
                      <a:alpha val="43137"/>
                    </a:srgbClr>
                  </a:outerShdw>
                </a:effectLst>
                <a:latin typeface="+mj-lt"/>
                <a:ea typeface="+mj-ea"/>
                <a:cs typeface="+mj-cs"/>
              </a:rPr>
              <a:t> </a:t>
            </a:r>
            <a:r>
              <a:rPr lang="en-US" sz="2800" b="1" dirty="0" err="1">
                <a:solidFill>
                  <a:srgbClr val="FFFF00"/>
                </a:solidFill>
                <a:effectLst>
                  <a:outerShdw blurRad="38100" dist="38100" dir="2700000" algn="tl">
                    <a:srgbClr val="000000">
                      <a:alpha val="43137"/>
                    </a:srgbClr>
                  </a:outerShdw>
                </a:effectLst>
                <a:latin typeface="+mj-lt"/>
                <a:ea typeface="+mj-ea"/>
                <a:cs typeface="+mj-cs"/>
              </a:rPr>
              <a:t>dini</a:t>
            </a:r>
            <a:r>
              <a:rPr lang="en-US" sz="2800" b="1" dirty="0">
                <a:solidFill>
                  <a:srgbClr val="FFFF00"/>
                </a:solidFill>
                <a:effectLst>
                  <a:outerShdw blurRad="38100" dist="38100" dir="2700000" algn="tl">
                    <a:srgbClr val="000000">
                      <a:alpha val="43137"/>
                    </a:srgbClr>
                  </a:outerShdw>
                </a:effectLst>
                <a:latin typeface="+mj-lt"/>
                <a:ea typeface="+mj-ea"/>
                <a:cs typeface="+mj-cs"/>
              </a:rPr>
              <a:t> </a:t>
            </a:r>
          </a:p>
        </p:txBody>
      </p:sp>
      <p:sp>
        <p:nvSpPr>
          <p:cNvPr id="13" name="Multiply 12">
            <a:extLst>
              <a:ext uri="{FF2B5EF4-FFF2-40B4-BE49-F238E27FC236}">
                <a16:creationId xmlns:a16="http://schemas.microsoft.com/office/drawing/2014/main" id="{369AD5F3-DD4D-4A98-9A5D-A685509F3A47}"/>
              </a:ext>
            </a:extLst>
          </p:cNvPr>
          <p:cNvSpPr/>
          <p:nvPr/>
        </p:nvSpPr>
        <p:spPr>
          <a:xfrm>
            <a:off x="1656521" y="2293551"/>
            <a:ext cx="609600" cy="609600"/>
          </a:xfrm>
          <a:prstGeom prst="mathMultiply">
            <a:avLst>
              <a:gd name="adj1" fmla="val 1008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38">
            <a:extLst>
              <a:ext uri="{FF2B5EF4-FFF2-40B4-BE49-F238E27FC236}">
                <a16:creationId xmlns:a16="http://schemas.microsoft.com/office/drawing/2014/main" id="{9C5A6545-C858-4966-A023-6512863A94FA}"/>
              </a:ext>
            </a:extLst>
          </p:cNvPr>
          <p:cNvGrpSpPr>
            <a:grpSpLocks/>
          </p:cNvGrpSpPr>
          <p:nvPr/>
        </p:nvGrpSpPr>
        <p:grpSpPr bwMode="auto">
          <a:xfrm>
            <a:off x="5553074" y="1970484"/>
            <a:ext cx="457200" cy="533400"/>
            <a:chOff x="7848600" y="2590800"/>
            <a:chExt cx="533400" cy="609600"/>
          </a:xfrm>
        </p:grpSpPr>
        <p:cxnSp>
          <p:nvCxnSpPr>
            <p:cNvPr id="16" name="Straight Connector 15">
              <a:extLst>
                <a:ext uri="{FF2B5EF4-FFF2-40B4-BE49-F238E27FC236}">
                  <a16:creationId xmlns:a16="http://schemas.microsoft.com/office/drawing/2014/main" id="{5DE13E31-2C94-4A1E-B117-FAAC40355688}"/>
                </a:ext>
              </a:extLst>
            </p:cNvPr>
            <p:cNvCxnSpPr/>
            <p:nvPr/>
          </p:nvCxnSpPr>
          <p:spPr>
            <a:xfrm rot="5400000" flipH="1" flipV="1">
              <a:off x="7924535" y="2742935"/>
              <a:ext cx="533400" cy="381529"/>
            </a:xfrm>
            <a:prstGeom prst="line">
              <a:avLst/>
            </a:prstGeom>
            <a:ln>
              <a:solidFill>
                <a:srgbClr val="FF33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B3357F4B-7FC3-4D0F-A3B1-2948C170456E}"/>
                </a:ext>
              </a:extLst>
            </p:cNvPr>
            <p:cNvCxnSpPr/>
            <p:nvPr/>
          </p:nvCxnSpPr>
          <p:spPr>
            <a:xfrm rot="16200000" flipV="1">
              <a:off x="7810235" y="3010165"/>
              <a:ext cx="228600" cy="151871"/>
            </a:xfrm>
            <a:prstGeom prst="line">
              <a:avLst/>
            </a:prstGeom>
            <a:ln>
              <a:solidFill>
                <a:srgbClr val="FF33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49E0D214-AE3E-4132-A294-96211273ABE1}"/>
                </a:ext>
              </a:extLst>
            </p:cNvPr>
            <p:cNvCxnSpPr/>
            <p:nvPr/>
          </p:nvCxnSpPr>
          <p:spPr>
            <a:xfrm rot="5400000" flipH="1" flipV="1">
              <a:off x="7848467" y="2895733"/>
              <a:ext cx="76200" cy="75936"/>
            </a:xfrm>
            <a:prstGeom prst="line">
              <a:avLst/>
            </a:prstGeom>
            <a:ln>
              <a:solidFill>
                <a:srgbClr val="FF3300"/>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F0F59BCD-C556-4D30-93FD-F90043E01CD3}"/>
                </a:ext>
              </a:extLst>
            </p:cNvPr>
            <p:cNvCxnSpPr/>
            <p:nvPr/>
          </p:nvCxnSpPr>
          <p:spPr>
            <a:xfrm rot="16200000" flipV="1">
              <a:off x="8305933" y="2590933"/>
              <a:ext cx="76200" cy="75935"/>
            </a:xfrm>
            <a:prstGeom prst="line">
              <a:avLst/>
            </a:prstGeom>
            <a:ln>
              <a:solidFill>
                <a:srgbClr val="FF330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E5514ADD-1455-445B-AD73-AB07F723DB4C}"/>
                </a:ext>
              </a:extLst>
            </p:cNvPr>
            <p:cNvCxnSpPr/>
            <p:nvPr/>
          </p:nvCxnSpPr>
          <p:spPr>
            <a:xfrm rot="5400000" flipH="1" flipV="1">
              <a:off x="7924668" y="2666603"/>
              <a:ext cx="457200" cy="305594"/>
            </a:xfrm>
            <a:prstGeom prst="line">
              <a:avLst/>
            </a:prstGeom>
            <a:ln>
              <a:solidFill>
                <a:srgbClr val="FF3300"/>
              </a:solidFill>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CF377A79-0BB7-41B5-9C4B-D4DF98AACDFE}"/>
                </a:ext>
              </a:extLst>
            </p:cNvPr>
            <p:cNvCxnSpPr/>
            <p:nvPr/>
          </p:nvCxnSpPr>
          <p:spPr>
            <a:xfrm rot="16200000" flipV="1">
              <a:off x="7886304" y="2933832"/>
              <a:ext cx="152400" cy="75935"/>
            </a:xfrm>
            <a:prstGeom prst="line">
              <a:avLst/>
            </a:prstGeom>
            <a:ln>
              <a:solidFill>
                <a:srgbClr val="FF3300"/>
              </a:solidFill>
            </a:ln>
          </p:spPr>
          <p:style>
            <a:lnRef idx="1">
              <a:schemeClr val="accent2"/>
            </a:lnRef>
            <a:fillRef idx="0">
              <a:schemeClr val="accent2"/>
            </a:fillRef>
            <a:effectRef idx="0">
              <a:schemeClr val="accent2"/>
            </a:effectRef>
            <a:fontRef idx="minor">
              <a:schemeClr val="tx1"/>
            </a:fontRef>
          </p:style>
        </p:cxnSp>
      </p:grpSp>
      <p:pic>
        <p:nvPicPr>
          <p:cNvPr id="40" name="Picture 3" descr="DSC00636">
            <a:extLst>
              <a:ext uri="{FF2B5EF4-FFF2-40B4-BE49-F238E27FC236}">
                <a16:creationId xmlns:a16="http://schemas.microsoft.com/office/drawing/2014/main" id="{9A631685-3A1A-4B57-B06B-6C318A31BC8D}"/>
              </a:ext>
            </a:extLst>
          </p:cNvPr>
          <p:cNvPicPr>
            <a:picLocks noChangeAspect="1" noChangeArrowheads="1"/>
          </p:cNvPicPr>
          <p:nvPr/>
        </p:nvPicPr>
        <p:blipFill>
          <a:blip r:embed="rId8" cstate="print"/>
          <a:srcRect/>
          <a:stretch>
            <a:fillRect/>
          </a:stretch>
        </p:blipFill>
        <p:spPr bwMode="auto">
          <a:xfrm>
            <a:off x="7122461" y="699873"/>
            <a:ext cx="1769533" cy="1447800"/>
          </a:xfrm>
          <a:prstGeom prst="rect">
            <a:avLst/>
          </a:prstGeom>
          <a:ln>
            <a:noFill/>
          </a:ln>
          <a:effectLst>
            <a:softEdge rad="112500"/>
          </a:effectLst>
        </p:spPr>
      </p:pic>
      <p:sp>
        <p:nvSpPr>
          <p:cNvPr id="41" name="Multiply 40">
            <a:extLst>
              <a:ext uri="{FF2B5EF4-FFF2-40B4-BE49-F238E27FC236}">
                <a16:creationId xmlns:a16="http://schemas.microsoft.com/office/drawing/2014/main" id="{BE4D0537-9272-4162-8F67-1C6C65CA565C}"/>
              </a:ext>
            </a:extLst>
          </p:cNvPr>
          <p:cNvSpPr/>
          <p:nvPr/>
        </p:nvSpPr>
        <p:spPr>
          <a:xfrm>
            <a:off x="7632458" y="1093645"/>
            <a:ext cx="914399" cy="838200"/>
          </a:xfrm>
          <a:prstGeom prst="mathMultiply">
            <a:avLst>
              <a:gd name="adj1" fmla="val 477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8" name="Slide Number Placeholder 3">
            <a:extLst>
              <a:ext uri="{FF2B5EF4-FFF2-40B4-BE49-F238E27FC236}">
                <a16:creationId xmlns:a16="http://schemas.microsoft.com/office/drawing/2014/main" id="{79C03085-4DB9-42FD-872C-99C2F7A3BE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23B806-233C-46DF-8D5A-B779FCC23A55}" type="slidenum">
              <a:rPr lang="en-US" altLang="id-ID">
                <a:solidFill>
                  <a:srgbClr val="B1E2FB"/>
                </a:solidFill>
              </a:rPr>
              <a:pPr eaLnBrk="1" hangingPunct="1"/>
              <a:t>10</a:t>
            </a:fld>
            <a:endParaRPr lang="en-US" altLang="id-ID">
              <a:solidFill>
                <a:srgbClr val="B1E2FB"/>
              </a:solidFill>
            </a:endParaRPr>
          </a:p>
        </p:txBody>
      </p:sp>
      <p:sp>
        <p:nvSpPr>
          <p:cNvPr id="29" name="Rectangle 28">
            <a:extLst>
              <a:ext uri="{FF2B5EF4-FFF2-40B4-BE49-F238E27FC236}">
                <a16:creationId xmlns:a16="http://schemas.microsoft.com/office/drawing/2014/main" id="{6EF2804A-7E67-43D2-855B-DC7B75EA3386}"/>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30" name="Picture 29">
            <a:extLst>
              <a:ext uri="{FF2B5EF4-FFF2-40B4-BE49-F238E27FC236}">
                <a16:creationId xmlns:a16="http://schemas.microsoft.com/office/drawing/2014/main" id="{B2886F63-486C-4593-A0F2-4B9F89519A8E}"/>
              </a:ext>
            </a:extLst>
          </p:cNvPr>
          <p:cNvPicPr>
            <a:picLocks noChangeAspect="1" noChangeArrowheads="1"/>
          </p:cNvPicPr>
          <p:nvPr/>
        </p:nvPicPr>
        <p:blipFill>
          <a:blip r:embed="rId9"/>
          <a:stretch>
            <a:fillRect/>
          </a:stretch>
        </p:blipFill>
        <p:spPr bwMode="auto">
          <a:xfrm>
            <a:off x="7080263" y="2261750"/>
            <a:ext cx="1783823" cy="159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repeatCount="indefinite"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nodeType="afterGroup">
                            <p:stCondLst>
                              <p:cond delay="500"/>
                            </p:stCondLst>
                            <p:childTnLst>
                              <p:par>
                                <p:cTn id="9" presetID="3" presetClass="entr" presetSubtype="10" repeatCount="indefinite"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nodeType="afterGroup">
                            <p:stCondLst>
                              <p:cond delay="1000"/>
                            </p:stCondLst>
                            <p:childTnLst>
                              <p:par>
                                <p:cTn id="13" presetID="3" presetClass="entr" presetSubtype="10" repeatCount="indefinite"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linds(horizontal)">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7" name="Text Box 3">
            <a:extLst>
              <a:ext uri="{FF2B5EF4-FFF2-40B4-BE49-F238E27FC236}">
                <a16:creationId xmlns:a16="http://schemas.microsoft.com/office/drawing/2014/main" id="{F7D632A2-F51B-414E-9483-96FA17FD24AD}"/>
              </a:ext>
            </a:extLst>
          </p:cNvPr>
          <p:cNvSpPr txBox="1">
            <a:spLocks noChangeArrowheads="1"/>
          </p:cNvSpPr>
          <p:nvPr/>
        </p:nvSpPr>
        <p:spPr bwMode="auto">
          <a:xfrm>
            <a:off x="323850" y="6388100"/>
            <a:ext cx="8640763" cy="280988"/>
          </a:xfrm>
          <a:prstGeom prst="rect">
            <a:avLst/>
          </a:prstGeom>
          <a:noFill/>
          <a:ln w="6350">
            <a:noFill/>
            <a:miter lim="800000"/>
            <a:headEnd/>
            <a:tailEnd/>
          </a:ln>
          <a:effectLst/>
        </p:spPr>
        <p:txBody>
          <a:bodyPr lIns="18000" tIns="36000" rIns="18000" bIns="0">
            <a:spAutoFit/>
          </a:bodyPr>
          <a:lstStyle/>
          <a:p>
            <a:pPr>
              <a:lnSpc>
                <a:spcPct val="80000"/>
              </a:lnSpc>
              <a:spcBef>
                <a:spcPct val="50000"/>
              </a:spcBef>
              <a:defRPr/>
            </a:pPr>
            <a:r>
              <a:rPr kumimoji="1" lang="en-US" altLang="ja-JP" sz="2000" dirty="0" err="1">
                <a:effectLst>
                  <a:outerShdw blurRad="38100" dist="38100" dir="2700000" algn="tl">
                    <a:srgbClr val="000000"/>
                  </a:outerShdw>
                </a:effectLst>
                <a:latin typeface="Trebuchet MS" pitchFamily="34" charset="0"/>
              </a:rPr>
              <a:t>Lebih</a:t>
            </a:r>
            <a:r>
              <a:rPr kumimoji="1" lang="en-US" altLang="ja-JP" sz="2000" dirty="0">
                <a:effectLst>
                  <a:outerShdw blurRad="38100" dist="38100" dir="2700000" algn="tl">
                    <a:srgbClr val="000000"/>
                  </a:outerShdw>
                </a:effectLst>
                <a:latin typeface="Trebuchet MS" pitchFamily="34" charset="0"/>
              </a:rPr>
              <a:t> </a:t>
            </a:r>
            <a:r>
              <a:rPr kumimoji="1" lang="en-US" altLang="ja-JP" sz="2000" dirty="0" err="1">
                <a:effectLst>
                  <a:outerShdw blurRad="38100" dist="38100" dir="2700000" algn="tl">
                    <a:srgbClr val="000000"/>
                  </a:outerShdw>
                </a:effectLst>
                <a:latin typeface="Trebuchet MS" pitchFamily="34" charset="0"/>
              </a:rPr>
              <a:t>dari</a:t>
            </a:r>
            <a:r>
              <a:rPr kumimoji="1" lang="en-US" altLang="ja-JP" sz="2000" dirty="0">
                <a:effectLst>
                  <a:outerShdw blurRad="38100" dist="38100" dir="2700000" algn="tl">
                    <a:srgbClr val="000000"/>
                  </a:outerShdw>
                </a:effectLst>
                <a:latin typeface="Trebuchet MS" pitchFamily="34" charset="0"/>
              </a:rPr>
              <a:t>  90% </a:t>
            </a:r>
            <a:r>
              <a:rPr kumimoji="1" lang="en-US" altLang="ja-JP" sz="2000" dirty="0" err="1">
                <a:effectLst>
                  <a:outerShdw blurRad="38100" dist="38100" dir="2700000" algn="tl">
                    <a:srgbClr val="000000"/>
                  </a:outerShdw>
                </a:effectLst>
                <a:latin typeface="Trebuchet MS" pitchFamily="34" charset="0"/>
              </a:rPr>
              <a:t>kecelakaan</a:t>
            </a:r>
            <a:r>
              <a:rPr kumimoji="1" lang="en-US" altLang="ja-JP" sz="2000" dirty="0">
                <a:effectLst>
                  <a:outerShdw blurRad="38100" dist="38100" dir="2700000" algn="tl">
                    <a:srgbClr val="000000"/>
                  </a:outerShdw>
                </a:effectLst>
                <a:latin typeface="Trebuchet MS" pitchFamily="34" charset="0"/>
              </a:rPr>
              <a:t> </a:t>
            </a:r>
            <a:r>
              <a:rPr kumimoji="1" lang="en-US" altLang="ja-JP" sz="2000" dirty="0" err="1">
                <a:effectLst>
                  <a:outerShdw blurRad="38100" dist="38100" dir="2700000" algn="tl">
                    <a:srgbClr val="000000"/>
                  </a:outerShdw>
                </a:effectLst>
                <a:latin typeface="Trebuchet MS" pitchFamily="34" charset="0"/>
              </a:rPr>
              <a:t>lalu</a:t>
            </a:r>
            <a:r>
              <a:rPr kumimoji="1" lang="en-US" altLang="ja-JP" sz="2000" dirty="0">
                <a:effectLst>
                  <a:outerShdw blurRad="38100" dist="38100" dir="2700000" algn="tl">
                    <a:srgbClr val="000000"/>
                  </a:outerShdw>
                </a:effectLst>
                <a:latin typeface="Trebuchet MS" pitchFamily="34" charset="0"/>
              </a:rPr>
              <a:t> </a:t>
            </a:r>
            <a:r>
              <a:rPr kumimoji="1" lang="en-US" altLang="ja-JP" sz="2000" dirty="0" err="1">
                <a:effectLst>
                  <a:outerShdw blurRad="38100" dist="38100" dir="2700000" algn="tl">
                    <a:srgbClr val="000000"/>
                  </a:outerShdw>
                </a:effectLst>
                <a:latin typeface="Trebuchet MS" pitchFamily="34" charset="0"/>
              </a:rPr>
              <a:t>lintas</a:t>
            </a:r>
            <a:r>
              <a:rPr kumimoji="1" lang="en-US" altLang="ja-JP" sz="2000" dirty="0">
                <a:effectLst>
                  <a:outerShdw blurRad="38100" dist="38100" dir="2700000" algn="tl">
                    <a:srgbClr val="000000"/>
                  </a:outerShdw>
                </a:effectLst>
                <a:latin typeface="Trebuchet MS" pitchFamily="34" charset="0"/>
              </a:rPr>
              <a:t> </a:t>
            </a:r>
            <a:r>
              <a:rPr kumimoji="1" lang="en-US" altLang="ja-JP" sz="2000" dirty="0" err="1">
                <a:effectLst>
                  <a:outerShdw blurRad="38100" dist="38100" dir="2700000" algn="tl">
                    <a:srgbClr val="000000"/>
                  </a:outerShdw>
                </a:effectLst>
                <a:latin typeface="Trebuchet MS" pitchFamily="34" charset="0"/>
              </a:rPr>
              <a:t>dikarenakan</a:t>
            </a:r>
            <a:r>
              <a:rPr kumimoji="1" lang="en-US" altLang="ja-JP" sz="2000" dirty="0">
                <a:effectLst>
                  <a:outerShdw blurRad="38100" dist="38100" dir="2700000" algn="tl">
                    <a:srgbClr val="000000"/>
                  </a:outerShdw>
                </a:effectLst>
                <a:latin typeface="Trebuchet MS" pitchFamily="34" charset="0"/>
              </a:rPr>
              <a:t> oleh </a:t>
            </a:r>
            <a:r>
              <a:rPr kumimoji="1" lang="en-US" altLang="ja-JP" sz="2000" dirty="0" err="1">
                <a:effectLst>
                  <a:outerShdw blurRad="38100" dist="38100" dir="2700000" algn="tl">
                    <a:srgbClr val="000000"/>
                  </a:outerShdw>
                </a:effectLst>
                <a:latin typeface="Trebuchet MS" pitchFamily="34" charset="0"/>
              </a:rPr>
              <a:t>faktor</a:t>
            </a:r>
            <a:r>
              <a:rPr kumimoji="1" lang="en-US" altLang="ja-JP" sz="2000" dirty="0">
                <a:effectLst>
                  <a:outerShdw blurRad="38100" dist="38100" dir="2700000" algn="tl">
                    <a:srgbClr val="000000"/>
                  </a:outerShdw>
                </a:effectLst>
                <a:latin typeface="Trebuchet MS" pitchFamily="34" charset="0"/>
              </a:rPr>
              <a:t> </a:t>
            </a:r>
            <a:r>
              <a:rPr kumimoji="1" lang="en-US" altLang="ja-JP" sz="2000" dirty="0" err="1">
                <a:effectLst>
                  <a:outerShdw blurRad="38100" dist="38100" dir="2700000" algn="tl">
                    <a:srgbClr val="000000"/>
                  </a:outerShdw>
                </a:effectLst>
                <a:latin typeface="Trebuchet MS" pitchFamily="34" charset="0"/>
              </a:rPr>
              <a:t>manusia</a:t>
            </a:r>
            <a:endParaRPr kumimoji="1" lang="en-US" altLang="ja-JP" sz="2000" dirty="0">
              <a:solidFill>
                <a:srgbClr val="FF0000"/>
              </a:solidFill>
              <a:effectLst>
                <a:outerShdw blurRad="38100" dist="38100" dir="2700000" algn="tl">
                  <a:srgbClr val="000000"/>
                </a:outerShdw>
              </a:effectLst>
              <a:latin typeface="Trebuchet MS" pitchFamily="34" charset="0"/>
            </a:endParaRPr>
          </a:p>
        </p:txBody>
      </p:sp>
      <p:sp>
        <p:nvSpPr>
          <p:cNvPr id="23555" name="Line 4">
            <a:extLst>
              <a:ext uri="{FF2B5EF4-FFF2-40B4-BE49-F238E27FC236}">
                <a16:creationId xmlns:a16="http://schemas.microsoft.com/office/drawing/2014/main" id="{8387BBF5-61E7-4500-9A4B-A26B881707FC}"/>
              </a:ext>
            </a:extLst>
          </p:cNvPr>
          <p:cNvSpPr>
            <a:spLocks noChangeShapeType="1"/>
          </p:cNvSpPr>
          <p:nvPr/>
        </p:nvSpPr>
        <p:spPr bwMode="auto">
          <a:xfrm flipH="1">
            <a:off x="1692275" y="2197100"/>
            <a:ext cx="2879725" cy="2881313"/>
          </a:xfrm>
          <a:prstGeom prst="line">
            <a:avLst/>
          </a:prstGeom>
          <a:noFill/>
          <a:ln w="1270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d-ID"/>
          </a:p>
        </p:txBody>
      </p:sp>
      <p:sp>
        <p:nvSpPr>
          <p:cNvPr id="23556" name="Line 5">
            <a:extLst>
              <a:ext uri="{FF2B5EF4-FFF2-40B4-BE49-F238E27FC236}">
                <a16:creationId xmlns:a16="http://schemas.microsoft.com/office/drawing/2014/main" id="{CE3E1192-6DD3-4BB8-8AF2-CB75B7B79005}"/>
              </a:ext>
            </a:extLst>
          </p:cNvPr>
          <p:cNvSpPr>
            <a:spLocks noChangeShapeType="1"/>
          </p:cNvSpPr>
          <p:nvPr/>
        </p:nvSpPr>
        <p:spPr bwMode="auto">
          <a:xfrm>
            <a:off x="4572000" y="2197100"/>
            <a:ext cx="2520950" cy="2881313"/>
          </a:xfrm>
          <a:prstGeom prst="line">
            <a:avLst/>
          </a:prstGeom>
          <a:noFill/>
          <a:ln w="1270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d-ID"/>
          </a:p>
        </p:txBody>
      </p:sp>
      <p:sp>
        <p:nvSpPr>
          <p:cNvPr id="23557" name="Line 6">
            <a:extLst>
              <a:ext uri="{FF2B5EF4-FFF2-40B4-BE49-F238E27FC236}">
                <a16:creationId xmlns:a16="http://schemas.microsoft.com/office/drawing/2014/main" id="{F20C82B0-8503-4AD1-B486-BE02E8500090}"/>
              </a:ext>
            </a:extLst>
          </p:cNvPr>
          <p:cNvSpPr>
            <a:spLocks noChangeShapeType="1"/>
          </p:cNvSpPr>
          <p:nvPr/>
        </p:nvSpPr>
        <p:spPr bwMode="auto">
          <a:xfrm>
            <a:off x="1763713" y="4645025"/>
            <a:ext cx="5257800" cy="19050"/>
          </a:xfrm>
          <a:prstGeom prst="line">
            <a:avLst/>
          </a:prstGeom>
          <a:noFill/>
          <a:ln w="1270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d-ID"/>
          </a:p>
        </p:txBody>
      </p:sp>
      <p:sp>
        <p:nvSpPr>
          <p:cNvPr id="635911" name="Oval 7">
            <a:extLst>
              <a:ext uri="{FF2B5EF4-FFF2-40B4-BE49-F238E27FC236}">
                <a16:creationId xmlns:a16="http://schemas.microsoft.com/office/drawing/2014/main" id="{A31FF42A-B11C-4244-A473-B9C5469A1E72}"/>
              </a:ext>
            </a:extLst>
          </p:cNvPr>
          <p:cNvSpPr>
            <a:spLocks noChangeArrowheads="1"/>
          </p:cNvSpPr>
          <p:nvPr/>
        </p:nvSpPr>
        <p:spPr bwMode="auto">
          <a:xfrm>
            <a:off x="3027363" y="1001713"/>
            <a:ext cx="2768600" cy="2846387"/>
          </a:xfrm>
          <a:prstGeom prst="ellipse">
            <a:avLst/>
          </a:prstGeom>
          <a:gradFill rotWithShape="1">
            <a:gsLst>
              <a:gs pos="0">
                <a:srgbClr val="FF9900"/>
              </a:gs>
              <a:gs pos="100000">
                <a:srgbClr val="FF9900">
                  <a:gamma/>
                  <a:tint val="0"/>
                  <a:invGamma/>
                </a:srgbClr>
              </a:gs>
            </a:gsLst>
            <a:path path="shape">
              <a:fillToRect l="50000" t="50000" r="50000" b="50000"/>
            </a:path>
          </a:gradFill>
          <a:ln w="127000">
            <a:solidFill>
              <a:srgbClr val="FF9933"/>
            </a:solidFill>
            <a:round/>
            <a:headEnd/>
            <a:tailEnd/>
          </a:ln>
          <a:effectLst/>
        </p:spPr>
        <p:txBody>
          <a:bodyPr wrap="none" anchor="ctr"/>
          <a:lstStyle/>
          <a:p>
            <a:pPr algn="ctr">
              <a:lnSpc>
                <a:spcPct val="80000"/>
              </a:lnSpc>
              <a:spcBef>
                <a:spcPct val="20000"/>
              </a:spcBef>
              <a:defRPr/>
            </a:pPr>
            <a:endParaRPr kumimoji="1" lang="en-US" sz="1600" b="1">
              <a:solidFill>
                <a:srgbClr val="CC3300"/>
              </a:solidFill>
              <a:effectLst>
                <a:outerShdw blurRad="38100" dist="38100" dir="2700000" algn="tl">
                  <a:srgbClr val="000000"/>
                </a:outerShdw>
              </a:effectLst>
              <a:latin typeface="Trebuchet MS" pitchFamily="34" charset="0"/>
              <a:ea typeface="ＭＳ Ｐゴシック" pitchFamily="50" charset="-128"/>
            </a:endParaRPr>
          </a:p>
        </p:txBody>
      </p:sp>
      <p:sp>
        <p:nvSpPr>
          <p:cNvPr id="23559" name="Oval 8">
            <a:extLst>
              <a:ext uri="{FF2B5EF4-FFF2-40B4-BE49-F238E27FC236}">
                <a16:creationId xmlns:a16="http://schemas.microsoft.com/office/drawing/2014/main" id="{C66E7009-A9A6-4A41-8AA7-A56BA37C286A}"/>
              </a:ext>
            </a:extLst>
          </p:cNvPr>
          <p:cNvSpPr>
            <a:spLocks noChangeArrowheads="1"/>
          </p:cNvSpPr>
          <p:nvPr/>
        </p:nvSpPr>
        <p:spPr bwMode="auto">
          <a:xfrm>
            <a:off x="355600" y="3062288"/>
            <a:ext cx="2776538" cy="2768600"/>
          </a:xfrm>
          <a:prstGeom prst="ellipse">
            <a:avLst/>
          </a:prstGeom>
          <a:gradFill rotWithShape="0">
            <a:gsLst>
              <a:gs pos="0">
                <a:srgbClr val="A2C1FE"/>
              </a:gs>
              <a:gs pos="100000">
                <a:srgbClr val="FFFFFF"/>
              </a:gs>
            </a:gsLst>
            <a:path path="shape">
              <a:fillToRect l="50000" t="50000" r="50000" b="50000"/>
            </a:path>
          </a:gradFill>
          <a:ln w="127000">
            <a:solidFill>
              <a:srgbClr val="C1CE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latin typeface="Trebuchet MS" panose="020B0603020202020204" pitchFamily="34" charset="0"/>
            </a:endParaRPr>
          </a:p>
        </p:txBody>
      </p:sp>
      <p:sp>
        <p:nvSpPr>
          <p:cNvPr id="635913" name="Rectangle 9">
            <a:extLst>
              <a:ext uri="{FF2B5EF4-FFF2-40B4-BE49-F238E27FC236}">
                <a16:creationId xmlns:a16="http://schemas.microsoft.com/office/drawing/2014/main" id="{DF316BF4-2A2A-413F-AC36-0A35457C95A4}"/>
              </a:ext>
            </a:extLst>
          </p:cNvPr>
          <p:cNvSpPr>
            <a:spLocks noChangeArrowheads="1"/>
          </p:cNvSpPr>
          <p:nvPr/>
        </p:nvSpPr>
        <p:spPr bwMode="auto">
          <a:xfrm>
            <a:off x="3059113" y="1524000"/>
            <a:ext cx="2490787" cy="1690688"/>
          </a:xfrm>
          <a:prstGeom prst="rect">
            <a:avLst/>
          </a:prstGeom>
          <a:noFill/>
          <a:ln w="9525">
            <a:noFill/>
            <a:miter lim="800000"/>
            <a:headEnd/>
            <a:tailEnd/>
          </a:ln>
          <a:effectLst/>
        </p:spPr>
        <p:txBody>
          <a:bodyPr lIns="90488" tIns="44450" rIns="90488" bIns="44450">
            <a:spAutoFit/>
          </a:bodyPr>
          <a:lstStyle/>
          <a:p>
            <a:pPr algn="ctr" defTabSz="762000">
              <a:defRPr/>
            </a:pPr>
            <a:r>
              <a:rPr kumimoji="1" lang="en-US" altLang="ja-JP" sz="3200" dirty="0" err="1">
                <a:solidFill>
                  <a:schemeClr val="accent2"/>
                </a:solidFill>
                <a:effectLst>
                  <a:outerShdw blurRad="38100" dist="38100" dir="2700000" algn="tl">
                    <a:srgbClr val="000000"/>
                  </a:outerShdw>
                </a:effectLst>
                <a:latin typeface="Trebuchet MS" pitchFamily="34" charset="0"/>
              </a:rPr>
              <a:t>Manusia</a:t>
            </a:r>
            <a:endParaRPr kumimoji="1" lang="en-US" altLang="ja-JP" sz="3200" dirty="0">
              <a:solidFill>
                <a:schemeClr val="accent2"/>
              </a:solidFill>
              <a:effectLst>
                <a:outerShdw blurRad="38100" dist="38100" dir="2700000" algn="tl">
                  <a:srgbClr val="000000"/>
                </a:outerShdw>
              </a:effectLst>
              <a:latin typeface="Trebuchet MS" pitchFamily="34" charset="0"/>
            </a:endParaRPr>
          </a:p>
          <a:p>
            <a:pPr algn="ctr" defTabSz="762000">
              <a:defRPr/>
            </a:pPr>
            <a:r>
              <a:rPr kumimoji="1" lang="ja-JP" altLang="en-US" b="1" dirty="0">
                <a:solidFill>
                  <a:srgbClr val="000000"/>
                </a:solidFill>
                <a:effectLst>
                  <a:outerShdw blurRad="38100" dist="38100" dir="2700000" algn="tl">
                    <a:srgbClr val="FFFFFF"/>
                  </a:outerShdw>
                </a:effectLst>
                <a:latin typeface="Arial Narrow" pitchFamily="34" charset="0"/>
              </a:rPr>
              <a:t>・</a:t>
            </a:r>
            <a:r>
              <a:rPr kumimoji="1" lang="en-US" altLang="ja-JP" b="1" dirty="0" err="1">
                <a:solidFill>
                  <a:srgbClr val="000000"/>
                </a:solidFill>
                <a:effectLst>
                  <a:outerShdw blurRad="38100" dist="38100" dir="2700000" algn="tl">
                    <a:srgbClr val="FFFFFF"/>
                  </a:outerShdw>
                </a:effectLst>
                <a:latin typeface="Arial Narrow" pitchFamily="34" charset="0"/>
              </a:rPr>
              <a:t>Pelanggaran</a:t>
            </a:r>
            <a:r>
              <a:rPr kumimoji="1" lang="en-US" altLang="ja-JP" b="1" dirty="0">
                <a:solidFill>
                  <a:srgbClr val="000000"/>
                </a:solidFill>
                <a:effectLst>
                  <a:outerShdw blurRad="38100" dist="38100" dir="2700000" algn="tl">
                    <a:srgbClr val="FFFFFF"/>
                  </a:outerShdw>
                </a:effectLst>
                <a:latin typeface="Arial Narrow" pitchFamily="34" charset="0"/>
              </a:rPr>
              <a:t> </a:t>
            </a:r>
            <a:r>
              <a:rPr kumimoji="1" lang="en-US" altLang="ja-JP" b="1" dirty="0" err="1">
                <a:solidFill>
                  <a:srgbClr val="000000"/>
                </a:solidFill>
                <a:effectLst>
                  <a:outerShdw blurRad="38100" dist="38100" dir="2700000" algn="tl">
                    <a:srgbClr val="FFFFFF"/>
                  </a:outerShdw>
                </a:effectLst>
                <a:latin typeface="Arial Narrow" pitchFamily="34" charset="0"/>
              </a:rPr>
              <a:t>Lalu</a:t>
            </a:r>
            <a:r>
              <a:rPr kumimoji="1" lang="en-US" altLang="ja-JP" b="1" dirty="0">
                <a:solidFill>
                  <a:srgbClr val="000000"/>
                </a:solidFill>
                <a:effectLst>
                  <a:outerShdw blurRad="38100" dist="38100" dir="2700000" algn="tl">
                    <a:srgbClr val="FFFFFF"/>
                  </a:outerShdw>
                </a:effectLst>
                <a:latin typeface="Arial Narrow" pitchFamily="34" charset="0"/>
              </a:rPr>
              <a:t> </a:t>
            </a:r>
            <a:r>
              <a:rPr kumimoji="1" lang="en-US" altLang="ja-JP" b="1" dirty="0" err="1">
                <a:solidFill>
                  <a:srgbClr val="000000"/>
                </a:solidFill>
                <a:effectLst>
                  <a:outerShdw blurRad="38100" dist="38100" dir="2700000" algn="tl">
                    <a:srgbClr val="FFFFFF"/>
                  </a:outerShdw>
                </a:effectLst>
                <a:latin typeface="Arial Narrow" pitchFamily="34" charset="0"/>
              </a:rPr>
              <a:t>Lintas</a:t>
            </a:r>
            <a:endParaRPr kumimoji="1" lang="en-US" altLang="ja-JP" b="1" dirty="0">
              <a:solidFill>
                <a:srgbClr val="000000"/>
              </a:solidFill>
              <a:effectLst>
                <a:outerShdw blurRad="38100" dist="38100" dir="2700000" algn="tl">
                  <a:srgbClr val="FFFFFF"/>
                </a:outerShdw>
              </a:effectLst>
              <a:latin typeface="Arial Narrow" pitchFamily="34" charset="0"/>
            </a:endParaRPr>
          </a:p>
          <a:p>
            <a:pPr algn="ctr" defTabSz="762000">
              <a:defRPr/>
            </a:pPr>
            <a:r>
              <a:rPr kumimoji="1" lang="ja-JP" altLang="en-US" b="1" dirty="0">
                <a:solidFill>
                  <a:srgbClr val="000000"/>
                </a:solidFill>
                <a:effectLst>
                  <a:outerShdw blurRad="38100" dist="38100" dir="2700000" algn="tl">
                    <a:srgbClr val="FFFFFF"/>
                  </a:outerShdw>
                </a:effectLst>
                <a:latin typeface="Arial Narrow" pitchFamily="34" charset="0"/>
              </a:rPr>
              <a:t>・</a:t>
            </a:r>
            <a:r>
              <a:rPr kumimoji="1" lang="en-US" altLang="ja-JP" b="1" dirty="0">
                <a:solidFill>
                  <a:srgbClr val="000000"/>
                </a:solidFill>
                <a:effectLst>
                  <a:outerShdw blurRad="38100" dist="38100" dir="2700000" algn="tl">
                    <a:srgbClr val="FFFFFF"/>
                  </a:outerShdw>
                </a:effectLst>
                <a:latin typeface="Arial Narrow" pitchFamily="34" charset="0"/>
              </a:rPr>
              <a:t>Main HP</a:t>
            </a:r>
          </a:p>
          <a:p>
            <a:pPr algn="ctr" defTabSz="762000">
              <a:buFontTx/>
              <a:buChar char="-"/>
              <a:defRPr/>
            </a:pPr>
            <a:r>
              <a:rPr kumimoji="1" lang="en-US" altLang="ja-JP" b="1" dirty="0">
                <a:solidFill>
                  <a:srgbClr val="000000"/>
                </a:solidFill>
                <a:effectLst>
                  <a:outerShdw blurRad="38100" dist="38100" dir="2700000" algn="tl">
                    <a:srgbClr val="FFFFFF"/>
                  </a:outerShdw>
                </a:effectLst>
                <a:latin typeface="Arial Narrow" pitchFamily="34" charset="0"/>
              </a:rPr>
              <a:t> </a:t>
            </a:r>
            <a:r>
              <a:rPr kumimoji="1" lang="en-US" altLang="ja-JP" b="1" dirty="0" err="1">
                <a:solidFill>
                  <a:srgbClr val="000000"/>
                </a:solidFill>
                <a:effectLst>
                  <a:outerShdw blurRad="38100" dist="38100" dir="2700000" algn="tl">
                    <a:srgbClr val="FFFFFF"/>
                  </a:outerShdw>
                </a:effectLst>
                <a:latin typeface="Arial Narrow" pitchFamily="34" charset="0"/>
              </a:rPr>
              <a:t>Ngantuk</a:t>
            </a:r>
            <a:endParaRPr kumimoji="1" lang="en-US" altLang="ja-JP" b="1" dirty="0">
              <a:solidFill>
                <a:srgbClr val="000000"/>
              </a:solidFill>
              <a:effectLst>
                <a:outerShdw blurRad="38100" dist="38100" dir="2700000" algn="tl">
                  <a:srgbClr val="FFFFFF"/>
                </a:outerShdw>
              </a:effectLst>
              <a:latin typeface="Arial Narrow" pitchFamily="34" charset="0"/>
            </a:endParaRPr>
          </a:p>
          <a:p>
            <a:pPr algn="ctr" defTabSz="762000">
              <a:buFontTx/>
              <a:buChar char="-"/>
              <a:defRPr/>
            </a:pPr>
            <a:r>
              <a:rPr kumimoji="1" lang="en-US" altLang="ja-JP" b="1" dirty="0">
                <a:solidFill>
                  <a:srgbClr val="000000"/>
                </a:solidFill>
                <a:effectLst>
                  <a:outerShdw blurRad="38100" dist="38100" dir="2700000" algn="tl">
                    <a:srgbClr val="FFFFFF"/>
                  </a:outerShdw>
                </a:effectLst>
                <a:latin typeface="Arial Narrow" pitchFamily="34" charset="0"/>
              </a:rPr>
              <a:t>- </a:t>
            </a:r>
            <a:r>
              <a:rPr kumimoji="1" lang="en-US" altLang="ja-JP" b="1" dirty="0" err="1">
                <a:solidFill>
                  <a:srgbClr val="000000"/>
                </a:solidFill>
                <a:effectLst>
                  <a:outerShdw blurRad="38100" dist="38100" dir="2700000" algn="tl">
                    <a:srgbClr val="FFFFFF"/>
                  </a:outerShdw>
                </a:effectLst>
                <a:latin typeface="Arial Narrow" pitchFamily="34" charset="0"/>
              </a:rPr>
              <a:t>Minuman</a:t>
            </a:r>
            <a:r>
              <a:rPr kumimoji="1" lang="en-US" altLang="ja-JP" b="1" dirty="0">
                <a:solidFill>
                  <a:srgbClr val="000000"/>
                </a:solidFill>
                <a:effectLst>
                  <a:outerShdw blurRad="38100" dist="38100" dir="2700000" algn="tl">
                    <a:srgbClr val="FFFFFF"/>
                  </a:outerShdw>
                </a:effectLst>
                <a:latin typeface="Arial Narrow" pitchFamily="34" charset="0"/>
              </a:rPr>
              <a:t> </a:t>
            </a:r>
            <a:r>
              <a:rPr kumimoji="1" lang="en-US" altLang="ja-JP" b="1" dirty="0" err="1">
                <a:solidFill>
                  <a:srgbClr val="000000"/>
                </a:solidFill>
                <a:effectLst>
                  <a:outerShdw blurRad="38100" dist="38100" dir="2700000" algn="tl">
                    <a:srgbClr val="FFFFFF"/>
                  </a:outerShdw>
                </a:effectLst>
                <a:latin typeface="Arial Narrow" pitchFamily="34" charset="0"/>
              </a:rPr>
              <a:t>keras</a:t>
            </a:r>
            <a:endParaRPr kumimoji="1" lang="en-US" altLang="ja-JP" b="1" dirty="0">
              <a:solidFill>
                <a:srgbClr val="000000"/>
              </a:solidFill>
              <a:effectLst>
                <a:outerShdw blurRad="38100" dist="38100" dir="2700000" algn="tl">
                  <a:srgbClr val="FFFFFF"/>
                </a:outerShdw>
              </a:effectLst>
              <a:latin typeface="Arial Narrow" pitchFamily="34" charset="0"/>
            </a:endParaRPr>
          </a:p>
        </p:txBody>
      </p:sp>
      <p:sp>
        <p:nvSpPr>
          <p:cNvPr id="635914" name="Rectangle 10">
            <a:extLst>
              <a:ext uri="{FF2B5EF4-FFF2-40B4-BE49-F238E27FC236}">
                <a16:creationId xmlns:a16="http://schemas.microsoft.com/office/drawing/2014/main" id="{3A682956-645E-40E2-B119-9E9599C18189}"/>
              </a:ext>
            </a:extLst>
          </p:cNvPr>
          <p:cNvSpPr>
            <a:spLocks noChangeArrowheads="1"/>
          </p:cNvSpPr>
          <p:nvPr/>
        </p:nvSpPr>
        <p:spPr bwMode="auto">
          <a:xfrm>
            <a:off x="468313" y="3621088"/>
            <a:ext cx="2949575" cy="1382712"/>
          </a:xfrm>
          <a:prstGeom prst="rect">
            <a:avLst/>
          </a:prstGeom>
          <a:noFill/>
          <a:ln w="9525">
            <a:noFill/>
            <a:miter lim="800000"/>
            <a:headEnd/>
            <a:tailEnd/>
          </a:ln>
          <a:effectLst/>
        </p:spPr>
        <p:txBody>
          <a:bodyPr lIns="90488" tIns="44450" rIns="90488" bIns="44450">
            <a:spAutoFit/>
          </a:bodyPr>
          <a:lstStyle/>
          <a:p>
            <a:pPr defTabSz="762000">
              <a:defRPr/>
            </a:pPr>
            <a:r>
              <a:rPr kumimoji="1" lang="en-US" altLang="ja-JP" sz="2400" dirty="0" err="1">
                <a:solidFill>
                  <a:schemeClr val="accent2"/>
                </a:solidFill>
                <a:effectLst>
                  <a:outerShdw blurRad="38100" dist="38100" dir="2700000" algn="tl">
                    <a:srgbClr val="000000"/>
                  </a:outerShdw>
                </a:effectLst>
                <a:latin typeface="Arial Narrow" pitchFamily="34" charset="0"/>
              </a:rPr>
              <a:t>Sarana</a:t>
            </a:r>
            <a:r>
              <a:rPr kumimoji="1" lang="en-US" altLang="ja-JP" sz="2400" dirty="0">
                <a:solidFill>
                  <a:schemeClr val="accent2"/>
                </a:solidFill>
                <a:effectLst>
                  <a:outerShdw blurRad="38100" dist="38100" dir="2700000" algn="tl">
                    <a:srgbClr val="000000"/>
                  </a:outerShdw>
                </a:effectLst>
                <a:latin typeface="Arial Narrow" pitchFamily="34" charset="0"/>
              </a:rPr>
              <a:t> </a:t>
            </a:r>
            <a:r>
              <a:rPr kumimoji="1" lang="en-US" altLang="ja-JP" sz="2400" dirty="0" err="1">
                <a:solidFill>
                  <a:schemeClr val="accent2"/>
                </a:solidFill>
                <a:effectLst>
                  <a:outerShdw blurRad="38100" dist="38100" dir="2700000" algn="tl">
                    <a:srgbClr val="000000"/>
                  </a:outerShdw>
                </a:effectLst>
                <a:latin typeface="Arial Narrow" pitchFamily="34" charset="0"/>
              </a:rPr>
              <a:t>dan</a:t>
            </a:r>
            <a:r>
              <a:rPr kumimoji="1" lang="en-US" altLang="ja-JP" sz="2400" dirty="0">
                <a:solidFill>
                  <a:schemeClr val="accent2"/>
                </a:solidFill>
                <a:effectLst>
                  <a:outerShdw blurRad="38100" dist="38100" dir="2700000" algn="tl">
                    <a:srgbClr val="000000"/>
                  </a:outerShdw>
                </a:effectLst>
                <a:latin typeface="Arial Narrow" pitchFamily="34" charset="0"/>
              </a:rPr>
              <a:t> </a:t>
            </a:r>
            <a:r>
              <a:rPr kumimoji="1" lang="en-US" altLang="ja-JP" sz="2400" dirty="0" err="1">
                <a:solidFill>
                  <a:schemeClr val="accent2"/>
                </a:solidFill>
                <a:effectLst>
                  <a:outerShdw blurRad="38100" dist="38100" dir="2700000" algn="tl">
                    <a:srgbClr val="000000"/>
                  </a:outerShdw>
                </a:effectLst>
                <a:latin typeface="Arial Narrow" pitchFamily="34" charset="0"/>
              </a:rPr>
              <a:t>prasarana</a:t>
            </a:r>
            <a:r>
              <a:rPr kumimoji="1" lang="en-US" altLang="ja-JP" sz="2400" dirty="0">
                <a:solidFill>
                  <a:schemeClr val="accent2"/>
                </a:solidFill>
                <a:effectLst>
                  <a:outerShdw blurRad="38100" dist="38100" dir="2700000" algn="tl">
                    <a:srgbClr val="000000"/>
                  </a:outerShdw>
                </a:effectLst>
                <a:latin typeface="Arial Narrow" pitchFamily="34" charset="0"/>
              </a:rPr>
              <a:t> </a:t>
            </a:r>
            <a:r>
              <a:rPr kumimoji="1" lang="en-US" altLang="ja-JP" sz="2400" dirty="0" err="1">
                <a:solidFill>
                  <a:schemeClr val="accent2"/>
                </a:solidFill>
                <a:effectLst>
                  <a:outerShdw blurRad="38100" dist="38100" dir="2700000" algn="tl">
                    <a:srgbClr val="000000"/>
                  </a:outerShdw>
                </a:effectLst>
                <a:latin typeface="Arial Narrow" pitchFamily="34" charset="0"/>
              </a:rPr>
              <a:t>jalan</a:t>
            </a:r>
            <a:endParaRPr kumimoji="1" lang="en-US" altLang="ja-JP" sz="2400" dirty="0">
              <a:solidFill>
                <a:schemeClr val="accent2"/>
              </a:solidFill>
              <a:effectLst>
                <a:outerShdw blurRad="38100" dist="38100" dir="2700000" algn="tl">
                  <a:srgbClr val="000000"/>
                </a:outerShdw>
              </a:effectLst>
              <a:latin typeface="Arial Narrow" pitchFamily="34" charset="0"/>
            </a:endParaRPr>
          </a:p>
          <a:p>
            <a:pPr defTabSz="762000">
              <a:defRPr/>
            </a:pPr>
            <a:r>
              <a:rPr kumimoji="1" lang="ja-JP" altLang="en-US" b="1" dirty="0">
                <a:effectLst>
                  <a:outerShdw blurRad="38100" dist="38100" dir="2700000" algn="tl">
                    <a:srgbClr val="000000"/>
                  </a:outerShdw>
                </a:effectLst>
                <a:latin typeface="Arial Narrow" pitchFamily="34" charset="0"/>
              </a:rPr>
              <a:t>・</a:t>
            </a:r>
            <a:r>
              <a:rPr kumimoji="1" lang="en-US" altLang="ja-JP" b="1" dirty="0" err="1">
                <a:solidFill>
                  <a:srgbClr val="000000"/>
                </a:solidFill>
                <a:effectLst>
                  <a:outerShdw blurRad="38100" dist="38100" dir="2700000" algn="tl">
                    <a:srgbClr val="FFFFFF"/>
                  </a:outerShdw>
                </a:effectLst>
                <a:latin typeface="Arial Narrow" pitchFamily="34" charset="0"/>
              </a:rPr>
              <a:t>Kondisi</a:t>
            </a:r>
            <a:r>
              <a:rPr kumimoji="1" lang="en-US" altLang="ja-JP" b="1" dirty="0">
                <a:solidFill>
                  <a:srgbClr val="000000"/>
                </a:solidFill>
                <a:effectLst>
                  <a:outerShdw blurRad="38100" dist="38100" dir="2700000" algn="tl">
                    <a:srgbClr val="FFFFFF"/>
                  </a:outerShdw>
                </a:effectLst>
                <a:latin typeface="Arial Narrow" pitchFamily="34" charset="0"/>
              </a:rPr>
              <a:t> </a:t>
            </a:r>
            <a:r>
              <a:rPr kumimoji="1" lang="en-US" altLang="ja-JP" b="1" dirty="0" err="1">
                <a:solidFill>
                  <a:srgbClr val="000000"/>
                </a:solidFill>
                <a:effectLst>
                  <a:outerShdw blurRad="38100" dist="38100" dir="2700000" algn="tl">
                    <a:srgbClr val="FFFFFF"/>
                  </a:outerShdw>
                </a:effectLst>
                <a:latin typeface="Arial Narrow" pitchFamily="34" charset="0"/>
              </a:rPr>
              <a:t>jalan</a:t>
            </a:r>
            <a:endParaRPr kumimoji="1" lang="en-US" altLang="ja-JP" b="1" dirty="0">
              <a:solidFill>
                <a:srgbClr val="000000"/>
              </a:solidFill>
              <a:effectLst>
                <a:outerShdw blurRad="38100" dist="38100" dir="2700000" algn="tl">
                  <a:srgbClr val="FFFFFF"/>
                </a:outerShdw>
              </a:effectLst>
              <a:latin typeface="Arial Narrow" pitchFamily="34" charset="0"/>
            </a:endParaRPr>
          </a:p>
          <a:p>
            <a:pPr defTabSz="762000">
              <a:defRPr/>
            </a:pPr>
            <a:r>
              <a:rPr kumimoji="1" lang="ja-JP" altLang="en-US" b="1" dirty="0">
                <a:solidFill>
                  <a:srgbClr val="000000"/>
                </a:solidFill>
                <a:effectLst>
                  <a:outerShdw blurRad="38100" dist="38100" dir="2700000" algn="tl">
                    <a:srgbClr val="FFFFFF"/>
                  </a:outerShdw>
                </a:effectLst>
                <a:latin typeface="Arial Narrow" pitchFamily="34" charset="0"/>
              </a:rPr>
              <a:t>・</a:t>
            </a:r>
            <a:r>
              <a:rPr kumimoji="1" lang="en-US" altLang="ja-JP" b="1" dirty="0" err="1">
                <a:solidFill>
                  <a:srgbClr val="000000"/>
                </a:solidFill>
                <a:effectLst>
                  <a:outerShdw blurRad="38100" dist="38100" dir="2700000" algn="tl">
                    <a:srgbClr val="FFFFFF"/>
                  </a:outerShdw>
                </a:effectLst>
                <a:latin typeface="Arial Narrow" pitchFamily="34" charset="0"/>
              </a:rPr>
              <a:t>Rambu-rambu</a:t>
            </a:r>
            <a:r>
              <a:rPr kumimoji="1" lang="en-US" altLang="ja-JP" b="1" dirty="0">
                <a:solidFill>
                  <a:srgbClr val="000000"/>
                </a:solidFill>
                <a:effectLst>
                  <a:outerShdw blurRad="38100" dist="38100" dir="2700000" algn="tl">
                    <a:srgbClr val="FFFFFF"/>
                  </a:outerShdw>
                </a:effectLst>
                <a:latin typeface="Arial Narrow" pitchFamily="34" charset="0"/>
              </a:rPr>
              <a:t> </a:t>
            </a:r>
            <a:r>
              <a:rPr kumimoji="1" lang="en-US" altLang="ja-JP" b="1" dirty="0" err="1">
                <a:solidFill>
                  <a:srgbClr val="000000"/>
                </a:solidFill>
                <a:effectLst>
                  <a:outerShdw blurRad="38100" dist="38100" dir="2700000" algn="tl">
                    <a:srgbClr val="FFFFFF"/>
                  </a:outerShdw>
                </a:effectLst>
                <a:latin typeface="Arial Narrow" pitchFamily="34" charset="0"/>
              </a:rPr>
              <a:t>Lalu</a:t>
            </a:r>
            <a:r>
              <a:rPr kumimoji="1" lang="en-US" altLang="ja-JP" b="1" dirty="0">
                <a:solidFill>
                  <a:srgbClr val="000000"/>
                </a:solidFill>
                <a:effectLst>
                  <a:outerShdw blurRad="38100" dist="38100" dir="2700000" algn="tl">
                    <a:srgbClr val="FFFFFF"/>
                  </a:outerShdw>
                </a:effectLst>
                <a:latin typeface="Arial Narrow" pitchFamily="34" charset="0"/>
              </a:rPr>
              <a:t> </a:t>
            </a:r>
            <a:r>
              <a:rPr kumimoji="1" lang="en-US" altLang="ja-JP" b="1" dirty="0" err="1">
                <a:solidFill>
                  <a:srgbClr val="000000"/>
                </a:solidFill>
                <a:effectLst>
                  <a:outerShdw blurRad="38100" dist="38100" dir="2700000" algn="tl">
                    <a:srgbClr val="FFFFFF"/>
                  </a:outerShdw>
                </a:effectLst>
                <a:latin typeface="Arial Narrow" pitchFamily="34" charset="0"/>
              </a:rPr>
              <a:t>lintas</a:t>
            </a:r>
            <a:endParaRPr kumimoji="1" lang="en-US" altLang="ja-JP" b="1" dirty="0">
              <a:solidFill>
                <a:srgbClr val="000000"/>
              </a:solidFill>
              <a:effectLst>
                <a:outerShdw blurRad="38100" dist="38100" dir="2700000" algn="tl">
                  <a:srgbClr val="FFFFFF"/>
                </a:outerShdw>
              </a:effectLst>
              <a:latin typeface="Arial Narrow" pitchFamily="34" charset="0"/>
            </a:endParaRPr>
          </a:p>
        </p:txBody>
      </p:sp>
      <p:sp>
        <p:nvSpPr>
          <p:cNvPr id="635915" name="Text Box 11">
            <a:extLst>
              <a:ext uri="{FF2B5EF4-FFF2-40B4-BE49-F238E27FC236}">
                <a16:creationId xmlns:a16="http://schemas.microsoft.com/office/drawing/2014/main" id="{A1F6E105-D29A-4227-990D-D4D57139A0F6}"/>
              </a:ext>
            </a:extLst>
          </p:cNvPr>
          <p:cNvSpPr txBox="1">
            <a:spLocks noChangeArrowheads="1"/>
          </p:cNvSpPr>
          <p:nvPr/>
        </p:nvSpPr>
        <p:spPr bwMode="auto">
          <a:xfrm>
            <a:off x="267804" y="925498"/>
            <a:ext cx="3063840" cy="331817"/>
          </a:xfrm>
          <a:prstGeom prst="rect">
            <a:avLst/>
          </a:prstGeom>
          <a:gradFill rotWithShape="1">
            <a:gsLst>
              <a:gs pos="0">
                <a:schemeClr val="accent2"/>
              </a:gs>
              <a:gs pos="50000">
                <a:srgbClr val="FFFFFF"/>
              </a:gs>
              <a:gs pos="100000">
                <a:schemeClr val="accent2"/>
              </a:gs>
            </a:gsLst>
            <a:lin ang="5400000" scaled="1"/>
          </a:gradFill>
          <a:ln w="6350">
            <a:noFill/>
            <a:miter lim="800000"/>
            <a:headEnd/>
            <a:tailEnd/>
          </a:ln>
        </p:spPr>
        <p:txBody>
          <a:bodyPr lIns="18000" tIns="36000" rIns="18000" bIns="0">
            <a:spAutoFit/>
          </a:bodyPr>
          <a:lstStyle/>
          <a:p>
            <a:pPr>
              <a:lnSpc>
                <a:spcPct val="80000"/>
              </a:lnSpc>
              <a:spcBef>
                <a:spcPct val="50000"/>
              </a:spcBef>
              <a:defRPr/>
            </a:pPr>
            <a:r>
              <a:rPr kumimoji="1" lang="en-US" altLang="ja-JP" sz="24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rial Narrow" pitchFamily="34" charset="0"/>
              </a:rPr>
              <a:t>Tiga</a:t>
            </a:r>
            <a:r>
              <a:rPr kumimoji="1" lang="en-US" altLang="ja-JP" sz="24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rial Narrow" pitchFamily="34" charset="0"/>
              </a:rPr>
              <a:t> </a:t>
            </a:r>
            <a:r>
              <a:rPr kumimoji="1" lang="en-US" altLang="ja-JP" sz="24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rial Narrow" pitchFamily="34" charset="0"/>
              </a:rPr>
              <a:t>faktor</a:t>
            </a:r>
            <a:r>
              <a:rPr kumimoji="1" lang="en-US" altLang="ja-JP" sz="24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rial Narrow" pitchFamily="34" charset="0"/>
              </a:rPr>
              <a:t> </a:t>
            </a:r>
            <a:r>
              <a:rPr kumimoji="1" lang="en-US" altLang="ja-JP" sz="24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rial Narrow" pitchFamily="34" charset="0"/>
              </a:rPr>
              <a:t>adalah</a:t>
            </a:r>
            <a:r>
              <a:rPr kumimoji="1" lang="en-US" altLang="ja-JP" sz="24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rial Narrow" pitchFamily="34" charset="0"/>
              </a:rPr>
              <a:t>….</a:t>
            </a:r>
          </a:p>
        </p:txBody>
      </p:sp>
      <p:sp>
        <p:nvSpPr>
          <p:cNvPr id="23563" name="Oval 13">
            <a:extLst>
              <a:ext uri="{FF2B5EF4-FFF2-40B4-BE49-F238E27FC236}">
                <a16:creationId xmlns:a16="http://schemas.microsoft.com/office/drawing/2014/main" id="{2F906580-8131-40B5-A5F8-388D8FDC4B3E}"/>
              </a:ext>
            </a:extLst>
          </p:cNvPr>
          <p:cNvSpPr>
            <a:spLocks noChangeArrowheads="1"/>
          </p:cNvSpPr>
          <p:nvPr/>
        </p:nvSpPr>
        <p:spPr bwMode="auto">
          <a:xfrm>
            <a:off x="5765800" y="3133725"/>
            <a:ext cx="2768600" cy="2768600"/>
          </a:xfrm>
          <a:prstGeom prst="ellipse">
            <a:avLst/>
          </a:prstGeom>
          <a:gradFill rotWithShape="0">
            <a:gsLst>
              <a:gs pos="0">
                <a:srgbClr val="A2C1FE"/>
              </a:gs>
              <a:gs pos="100000">
                <a:srgbClr val="FFFFFF"/>
              </a:gs>
            </a:gsLst>
            <a:path path="shape">
              <a:fillToRect l="50000" t="50000" r="50000" b="50000"/>
            </a:path>
          </a:gradFill>
          <a:ln w="127000">
            <a:solidFill>
              <a:srgbClr val="C1CE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latin typeface="Trebuchet MS" panose="020B0603020202020204" pitchFamily="34" charset="0"/>
            </a:endParaRPr>
          </a:p>
        </p:txBody>
      </p:sp>
      <p:sp>
        <p:nvSpPr>
          <p:cNvPr id="635918" name="Rectangle 14">
            <a:extLst>
              <a:ext uri="{FF2B5EF4-FFF2-40B4-BE49-F238E27FC236}">
                <a16:creationId xmlns:a16="http://schemas.microsoft.com/office/drawing/2014/main" id="{9B45FADC-66FF-46AD-BA58-AEC29D92AAF1}"/>
              </a:ext>
            </a:extLst>
          </p:cNvPr>
          <p:cNvSpPr>
            <a:spLocks noChangeArrowheads="1"/>
          </p:cNvSpPr>
          <p:nvPr/>
        </p:nvSpPr>
        <p:spPr bwMode="auto">
          <a:xfrm>
            <a:off x="5580063" y="3956050"/>
            <a:ext cx="3313112" cy="1217613"/>
          </a:xfrm>
          <a:prstGeom prst="rect">
            <a:avLst/>
          </a:prstGeom>
          <a:noFill/>
          <a:ln w="9525">
            <a:noFill/>
            <a:miter lim="800000"/>
            <a:headEnd/>
            <a:tailEnd/>
          </a:ln>
          <a:effectLst/>
        </p:spPr>
        <p:txBody>
          <a:bodyPr lIns="90488" tIns="44450" rIns="90488" bIns="44450">
            <a:spAutoFit/>
          </a:bodyPr>
          <a:lstStyle/>
          <a:p>
            <a:pPr algn="ctr" defTabSz="762000">
              <a:defRPr/>
            </a:pPr>
            <a:r>
              <a:rPr kumimoji="1" lang="en-US" altLang="ja-JP" sz="2000" b="1" dirty="0">
                <a:solidFill>
                  <a:srgbClr val="005400"/>
                </a:solidFill>
                <a:effectLst>
                  <a:outerShdw blurRad="38100" dist="38100" dir="2700000" algn="tl">
                    <a:srgbClr val="000000"/>
                  </a:outerShdw>
                </a:effectLst>
                <a:latin typeface="Arial Narrow" pitchFamily="34" charset="0"/>
              </a:rPr>
              <a:t>  </a:t>
            </a:r>
            <a:r>
              <a:rPr kumimoji="1" lang="en-US" altLang="ja-JP" sz="2000" b="1" dirty="0" err="1">
                <a:solidFill>
                  <a:schemeClr val="accent2"/>
                </a:solidFill>
                <a:effectLst>
                  <a:outerShdw blurRad="38100" dist="38100" dir="2700000" algn="tl">
                    <a:srgbClr val="000000"/>
                  </a:outerShdw>
                </a:effectLst>
                <a:latin typeface="Arial Narrow" pitchFamily="34" charset="0"/>
              </a:rPr>
              <a:t>Kendaraan</a:t>
            </a:r>
            <a:r>
              <a:rPr kumimoji="1" lang="en-US" altLang="ja-JP" sz="2000" b="1" dirty="0">
                <a:solidFill>
                  <a:schemeClr val="accent2"/>
                </a:solidFill>
                <a:effectLst>
                  <a:outerShdw blurRad="38100" dist="38100" dir="2700000" algn="tl">
                    <a:srgbClr val="000000"/>
                  </a:outerShdw>
                </a:effectLst>
                <a:latin typeface="Arial Narrow" pitchFamily="34" charset="0"/>
              </a:rPr>
              <a:t> :</a:t>
            </a:r>
          </a:p>
          <a:p>
            <a:pPr algn="ctr" defTabSz="762000">
              <a:defRPr/>
            </a:pPr>
            <a:r>
              <a:rPr kumimoji="1" lang="en-US" altLang="ja-JP" b="1" dirty="0">
                <a:solidFill>
                  <a:srgbClr val="000000"/>
                </a:solidFill>
                <a:effectLst>
                  <a:outerShdw blurRad="38100" dist="38100" dir="2700000" algn="tl">
                    <a:srgbClr val="FFFFFF"/>
                  </a:outerShdw>
                </a:effectLst>
                <a:latin typeface="Arial Narrow" pitchFamily="34" charset="0"/>
              </a:rPr>
              <a:t>     . </a:t>
            </a:r>
            <a:r>
              <a:rPr kumimoji="1" lang="en-US" altLang="ja-JP" b="1" dirty="0" err="1">
                <a:solidFill>
                  <a:srgbClr val="000000"/>
                </a:solidFill>
                <a:effectLst>
                  <a:outerShdw blurRad="38100" dist="38100" dir="2700000" algn="tl">
                    <a:srgbClr val="FFFFFF"/>
                  </a:outerShdw>
                </a:effectLst>
                <a:latin typeface="Arial Narrow" pitchFamily="34" charset="0"/>
              </a:rPr>
              <a:t>Perawatan</a:t>
            </a:r>
            <a:r>
              <a:rPr kumimoji="1" lang="en-US" altLang="ja-JP" b="1" dirty="0">
                <a:solidFill>
                  <a:srgbClr val="000000"/>
                </a:solidFill>
                <a:effectLst>
                  <a:outerShdw blurRad="38100" dist="38100" dir="2700000" algn="tl">
                    <a:srgbClr val="FFFFFF"/>
                  </a:outerShdw>
                </a:effectLst>
                <a:latin typeface="Arial Narrow" pitchFamily="34" charset="0"/>
              </a:rPr>
              <a:t> yang </a:t>
            </a:r>
            <a:r>
              <a:rPr kumimoji="1" lang="en-US" altLang="ja-JP" b="1" dirty="0" err="1">
                <a:solidFill>
                  <a:srgbClr val="000000"/>
                </a:solidFill>
                <a:effectLst>
                  <a:outerShdw blurRad="38100" dist="38100" dir="2700000" algn="tl">
                    <a:srgbClr val="FFFFFF"/>
                  </a:outerShdw>
                </a:effectLst>
                <a:latin typeface="Arial Narrow" pitchFamily="34" charset="0"/>
              </a:rPr>
              <a:t>kurang</a:t>
            </a:r>
            <a:r>
              <a:rPr kumimoji="1" lang="en-US" altLang="ja-JP" b="1" dirty="0">
                <a:solidFill>
                  <a:srgbClr val="000000"/>
                </a:solidFill>
                <a:effectLst>
                  <a:outerShdw blurRad="38100" dist="38100" dir="2700000" algn="tl">
                    <a:srgbClr val="FFFFFF"/>
                  </a:outerShdw>
                </a:effectLst>
                <a:latin typeface="Arial Narrow" pitchFamily="34" charset="0"/>
              </a:rPr>
              <a:t>.</a:t>
            </a:r>
          </a:p>
          <a:p>
            <a:pPr algn="ctr" defTabSz="762000">
              <a:defRPr/>
            </a:pPr>
            <a:r>
              <a:rPr kumimoji="1" lang="en-US" altLang="ja-JP" b="1" dirty="0">
                <a:solidFill>
                  <a:srgbClr val="000000"/>
                </a:solidFill>
                <a:effectLst>
                  <a:outerShdw blurRad="38100" dist="38100" dir="2700000" algn="tl">
                    <a:srgbClr val="FFFFFF"/>
                  </a:outerShdw>
                </a:effectLst>
                <a:latin typeface="Arial Narrow" pitchFamily="34" charset="0"/>
              </a:rPr>
              <a:t>. </a:t>
            </a:r>
            <a:r>
              <a:rPr kumimoji="1" lang="en-US" altLang="ja-JP" b="1" dirty="0" err="1">
                <a:solidFill>
                  <a:srgbClr val="000000"/>
                </a:solidFill>
                <a:effectLst>
                  <a:outerShdw blurRad="38100" dist="38100" dir="2700000" algn="tl">
                    <a:srgbClr val="FFFFFF"/>
                  </a:outerShdw>
                </a:effectLst>
                <a:latin typeface="Arial Narrow" pitchFamily="34" charset="0"/>
              </a:rPr>
              <a:t>Modifikasi</a:t>
            </a:r>
            <a:r>
              <a:rPr kumimoji="1" lang="en-US" altLang="ja-JP" b="1" dirty="0">
                <a:solidFill>
                  <a:srgbClr val="000000"/>
                </a:solidFill>
                <a:effectLst>
                  <a:outerShdw blurRad="38100" dist="38100" dir="2700000" algn="tl">
                    <a:srgbClr val="FFFFFF"/>
                  </a:outerShdw>
                </a:effectLst>
                <a:latin typeface="Arial Narrow" pitchFamily="34" charset="0"/>
              </a:rPr>
              <a:t> </a:t>
            </a:r>
            <a:r>
              <a:rPr kumimoji="1" lang="en-US" altLang="ja-JP" b="1" dirty="0" err="1">
                <a:solidFill>
                  <a:srgbClr val="000000"/>
                </a:solidFill>
                <a:effectLst>
                  <a:outerShdw blurRad="38100" dist="38100" dir="2700000" algn="tl">
                    <a:srgbClr val="FFFFFF"/>
                  </a:outerShdw>
                </a:effectLst>
                <a:latin typeface="Arial Narrow" pitchFamily="34" charset="0"/>
              </a:rPr>
              <a:t>tidak</a:t>
            </a:r>
            <a:r>
              <a:rPr kumimoji="1" lang="en-US" altLang="ja-JP" b="1" dirty="0">
                <a:solidFill>
                  <a:srgbClr val="000000"/>
                </a:solidFill>
                <a:effectLst>
                  <a:outerShdw blurRad="38100" dist="38100" dir="2700000" algn="tl">
                    <a:srgbClr val="FFFFFF"/>
                  </a:outerShdw>
                </a:effectLst>
                <a:latin typeface="Arial Narrow" pitchFamily="34" charset="0"/>
              </a:rPr>
              <a:t> </a:t>
            </a:r>
            <a:r>
              <a:rPr kumimoji="1" lang="en-US" altLang="ja-JP" b="1" dirty="0" err="1">
                <a:solidFill>
                  <a:srgbClr val="000000"/>
                </a:solidFill>
                <a:effectLst>
                  <a:outerShdw blurRad="38100" dist="38100" dir="2700000" algn="tl">
                    <a:srgbClr val="FFFFFF"/>
                  </a:outerShdw>
                </a:effectLst>
                <a:latin typeface="Arial Narrow" pitchFamily="34" charset="0"/>
              </a:rPr>
              <a:t>tepat</a:t>
            </a:r>
            <a:endParaRPr kumimoji="1" lang="en-US" altLang="ja-JP" b="1" dirty="0">
              <a:solidFill>
                <a:srgbClr val="000000"/>
              </a:solidFill>
              <a:effectLst>
                <a:outerShdw blurRad="38100" dist="38100" dir="2700000" algn="tl">
                  <a:srgbClr val="FFFFFF"/>
                </a:outerShdw>
              </a:effectLst>
              <a:latin typeface="Arial Narrow" pitchFamily="34" charset="0"/>
            </a:endParaRPr>
          </a:p>
          <a:p>
            <a:pPr marL="571500" lvl="1" algn="ctr" defTabSz="762000">
              <a:defRPr/>
            </a:pPr>
            <a:endParaRPr kumimoji="1" lang="en-US" altLang="ja-JP" b="1" dirty="0">
              <a:solidFill>
                <a:srgbClr val="000000"/>
              </a:solidFill>
              <a:effectLst>
                <a:outerShdw blurRad="38100" dist="38100" dir="2700000" algn="tl">
                  <a:srgbClr val="FFFFFF"/>
                </a:outerShdw>
              </a:effectLst>
              <a:latin typeface="Arial Narrow" pitchFamily="34" charset="0"/>
            </a:endParaRPr>
          </a:p>
        </p:txBody>
      </p:sp>
      <p:sp>
        <p:nvSpPr>
          <p:cNvPr id="19469" name="Rectangle 2">
            <a:extLst>
              <a:ext uri="{FF2B5EF4-FFF2-40B4-BE49-F238E27FC236}">
                <a16:creationId xmlns:a16="http://schemas.microsoft.com/office/drawing/2014/main" id="{6FACFE13-E0CB-4618-989D-36A94EC65233}"/>
              </a:ext>
            </a:extLst>
          </p:cNvPr>
          <p:cNvSpPr>
            <a:spLocks noGrp="1" noChangeArrowheads="1"/>
          </p:cNvSpPr>
          <p:nvPr>
            <p:ph type="title" idx="4294967295"/>
          </p:nvPr>
        </p:nvSpPr>
        <p:spPr>
          <a:xfrm>
            <a:off x="-609600" y="11602"/>
            <a:ext cx="8643937" cy="928687"/>
          </a:xfrm>
        </p:spPr>
        <p:txBody>
          <a:bodyPr/>
          <a:lstStyle/>
          <a:p>
            <a:pPr algn="r" eaLnBrk="1" fontAlgn="auto" hangingPunct="1">
              <a:spcAft>
                <a:spcPts val="0"/>
              </a:spcAft>
              <a:defRPr/>
            </a:pPr>
            <a:r>
              <a:rPr lang="en-US" altLang="ja-JP" sz="2800" i="1" dirty="0" err="1">
                <a:solidFill>
                  <a:srgbClr val="FF0000"/>
                </a:solidFill>
                <a:latin typeface="Trebuchet MS" pitchFamily="34" charset="0"/>
              </a:rPr>
              <a:t>Faktor</a:t>
            </a:r>
            <a:r>
              <a:rPr lang="en-US" altLang="ja-JP" sz="2800" i="1" dirty="0">
                <a:solidFill>
                  <a:srgbClr val="FF0000"/>
                </a:solidFill>
                <a:latin typeface="Trebuchet MS" pitchFamily="34" charset="0"/>
              </a:rPr>
              <a:t> </a:t>
            </a:r>
            <a:r>
              <a:rPr lang="en-US" altLang="ja-JP" sz="2800" i="1" dirty="0" err="1">
                <a:solidFill>
                  <a:srgbClr val="FF0000"/>
                </a:solidFill>
                <a:latin typeface="Trebuchet MS" pitchFamily="34" charset="0"/>
              </a:rPr>
              <a:t>penyebab</a:t>
            </a:r>
            <a:r>
              <a:rPr lang="en-US" altLang="ja-JP" sz="2800" i="1" dirty="0">
                <a:solidFill>
                  <a:srgbClr val="FF0000"/>
                </a:solidFill>
                <a:latin typeface="Trebuchet MS" pitchFamily="34" charset="0"/>
              </a:rPr>
              <a:t> </a:t>
            </a:r>
            <a:r>
              <a:rPr lang="en-US" altLang="ja-JP" sz="2800" i="1" dirty="0" err="1">
                <a:solidFill>
                  <a:srgbClr val="FF0000"/>
                </a:solidFill>
                <a:latin typeface="Trebuchet MS" pitchFamily="34" charset="0"/>
              </a:rPr>
              <a:t>kecelakaan</a:t>
            </a:r>
            <a:r>
              <a:rPr lang="en-US" altLang="ja-JP" sz="2800" i="1" dirty="0">
                <a:solidFill>
                  <a:srgbClr val="FF0000"/>
                </a:solidFill>
                <a:latin typeface="Trebuchet MS" pitchFamily="34" charset="0"/>
              </a:rPr>
              <a:t> Lalu Lintas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35913">
                                            <p:txEl>
                                              <p:pRg st="0" end="0"/>
                                            </p:txEl>
                                          </p:spTgt>
                                        </p:tgtEl>
                                        <p:attrNameLst>
                                          <p:attrName>style.visibility</p:attrName>
                                        </p:attrNameLst>
                                      </p:cBhvr>
                                      <p:to>
                                        <p:strVal val="visible"/>
                                      </p:to>
                                    </p:set>
                                    <p:animEffect transition="in" filter="circle(in)">
                                      <p:cBhvr>
                                        <p:cTn id="7" dur="2000"/>
                                        <p:tgtEl>
                                          <p:spTgt spid="63591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35913">
                                            <p:txEl>
                                              <p:pRg st="1" end="1"/>
                                            </p:txEl>
                                          </p:spTgt>
                                        </p:tgtEl>
                                        <p:attrNameLst>
                                          <p:attrName>style.visibility</p:attrName>
                                        </p:attrNameLst>
                                      </p:cBhvr>
                                      <p:to>
                                        <p:strVal val="visible"/>
                                      </p:to>
                                    </p:set>
                                    <p:animEffect transition="in" filter="circle(in)">
                                      <p:cBhvr>
                                        <p:cTn id="10" dur="2000"/>
                                        <p:tgtEl>
                                          <p:spTgt spid="63591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35913">
                                            <p:txEl>
                                              <p:pRg st="2" end="2"/>
                                            </p:txEl>
                                          </p:spTgt>
                                        </p:tgtEl>
                                        <p:attrNameLst>
                                          <p:attrName>style.visibility</p:attrName>
                                        </p:attrNameLst>
                                      </p:cBhvr>
                                      <p:to>
                                        <p:strVal val="visible"/>
                                      </p:to>
                                    </p:set>
                                    <p:animEffect transition="in" filter="circle(in)">
                                      <p:cBhvr>
                                        <p:cTn id="13" dur="2000"/>
                                        <p:tgtEl>
                                          <p:spTgt spid="63591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35913">
                                            <p:txEl>
                                              <p:pRg st="3" end="3"/>
                                            </p:txEl>
                                          </p:spTgt>
                                        </p:tgtEl>
                                        <p:attrNameLst>
                                          <p:attrName>style.visibility</p:attrName>
                                        </p:attrNameLst>
                                      </p:cBhvr>
                                      <p:to>
                                        <p:strVal val="visible"/>
                                      </p:to>
                                    </p:set>
                                    <p:animEffect transition="in" filter="circle(in)">
                                      <p:cBhvr>
                                        <p:cTn id="16" dur="2000"/>
                                        <p:tgtEl>
                                          <p:spTgt spid="63591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35913">
                                            <p:txEl>
                                              <p:pRg st="4" end="4"/>
                                            </p:txEl>
                                          </p:spTgt>
                                        </p:tgtEl>
                                        <p:attrNameLst>
                                          <p:attrName>style.visibility</p:attrName>
                                        </p:attrNameLst>
                                      </p:cBhvr>
                                      <p:to>
                                        <p:strVal val="visible"/>
                                      </p:to>
                                    </p:set>
                                    <p:animEffect transition="in" filter="circle(in)">
                                      <p:cBhvr>
                                        <p:cTn id="19" dur="2000"/>
                                        <p:tgtEl>
                                          <p:spTgt spid="63591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35914">
                                            <p:txEl>
                                              <p:pRg st="0" end="0"/>
                                            </p:txEl>
                                          </p:spTgt>
                                        </p:tgtEl>
                                        <p:attrNameLst>
                                          <p:attrName>style.visibility</p:attrName>
                                        </p:attrNameLst>
                                      </p:cBhvr>
                                      <p:to>
                                        <p:strVal val="visible"/>
                                      </p:to>
                                    </p:set>
                                    <p:animEffect transition="in" filter="circle(in)">
                                      <p:cBhvr>
                                        <p:cTn id="22" dur="2000"/>
                                        <p:tgtEl>
                                          <p:spTgt spid="635914">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635914">
                                            <p:txEl>
                                              <p:pRg st="1" end="1"/>
                                            </p:txEl>
                                          </p:spTgt>
                                        </p:tgtEl>
                                        <p:attrNameLst>
                                          <p:attrName>style.visibility</p:attrName>
                                        </p:attrNameLst>
                                      </p:cBhvr>
                                      <p:to>
                                        <p:strVal val="visible"/>
                                      </p:to>
                                    </p:set>
                                    <p:animEffect transition="in" filter="circle(in)">
                                      <p:cBhvr>
                                        <p:cTn id="25" dur="2000"/>
                                        <p:tgtEl>
                                          <p:spTgt spid="635914">
                                            <p:txEl>
                                              <p:pRg st="1" end="1"/>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635914">
                                            <p:txEl>
                                              <p:pRg st="2" end="2"/>
                                            </p:txEl>
                                          </p:spTgt>
                                        </p:tgtEl>
                                        <p:attrNameLst>
                                          <p:attrName>style.visibility</p:attrName>
                                        </p:attrNameLst>
                                      </p:cBhvr>
                                      <p:to>
                                        <p:strVal val="visible"/>
                                      </p:to>
                                    </p:set>
                                    <p:animEffect transition="in" filter="circle(in)">
                                      <p:cBhvr>
                                        <p:cTn id="28" dur="2000"/>
                                        <p:tgtEl>
                                          <p:spTgt spid="635914">
                                            <p:txEl>
                                              <p:pRg st="2" end="2"/>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635918">
                                            <p:txEl>
                                              <p:pRg st="0" end="0"/>
                                            </p:txEl>
                                          </p:spTgt>
                                        </p:tgtEl>
                                        <p:attrNameLst>
                                          <p:attrName>style.visibility</p:attrName>
                                        </p:attrNameLst>
                                      </p:cBhvr>
                                      <p:to>
                                        <p:strVal val="visible"/>
                                      </p:to>
                                    </p:set>
                                    <p:animEffect transition="in" filter="circle(in)">
                                      <p:cBhvr>
                                        <p:cTn id="31" dur="2000"/>
                                        <p:tgtEl>
                                          <p:spTgt spid="635918">
                                            <p:txEl>
                                              <p:pRg st="0" end="0"/>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635918">
                                            <p:txEl>
                                              <p:pRg st="1" end="1"/>
                                            </p:txEl>
                                          </p:spTgt>
                                        </p:tgtEl>
                                        <p:attrNameLst>
                                          <p:attrName>style.visibility</p:attrName>
                                        </p:attrNameLst>
                                      </p:cBhvr>
                                      <p:to>
                                        <p:strVal val="visible"/>
                                      </p:to>
                                    </p:set>
                                    <p:animEffect transition="in" filter="circle(in)">
                                      <p:cBhvr>
                                        <p:cTn id="34" dur="2000"/>
                                        <p:tgtEl>
                                          <p:spTgt spid="635918">
                                            <p:txEl>
                                              <p:pRg st="1" end="1"/>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635918">
                                            <p:txEl>
                                              <p:pRg st="2" end="2"/>
                                            </p:txEl>
                                          </p:spTgt>
                                        </p:tgtEl>
                                        <p:attrNameLst>
                                          <p:attrName>style.visibility</p:attrName>
                                        </p:attrNameLst>
                                      </p:cBhvr>
                                      <p:to>
                                        <p:strVal val="visible"/>
                                      </p:to>
                                    </p:set>
                                    <p:animEffect transition="in" filter="circle(in)">
                                      <p:cBhvr>
                                        <p:cTn id="37" dur="2000"/>
                                        <p:tgtEl>
                                          <p:spTgt spid="6359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0560C-8B6D-4F73-B981-FC5D34289943}"/>
              </a:ext>
            </a:extLst>
          </p:cNvPr>
          <p:cNvSpPr>
            <a:spLocks noGrp="1"/>
          </p:cNvSpPr>
          <p:nvPr>
            <p:ph type="title"/>
          </p:nvPr>
        </p:nvSpPr>
        <p:spPr/>
        <p:txBody>
          <a:bodyPr/>
          <a:lstStyle/>
          <a:p>
            <a:pPr eaLnBrk="1" fontAlgn="auto" hangingPunct="1">
              <a:spcAft>
                <a:spcPts val="0"/>
              </a:spcAft>
              <a:defRPr/>
            </a:pPr>
            <a:endParaRPr lang="en-US">
              <a:solidFill>
                <a:schemeClr val="tx2">
                  <a:satMod val="200000"/>
                </a:schemeClr>
              </a:solidFill>
            </a:endParaRPr>
          </a:p>
        </p:txBody>
      </p:sp>
      <p:sp>
        <p:nvSpPr>
          <p:cNvPr id="24579" name="Text Placeholder 2">
            <a:extLst>
              <a:ext uri="{FF2B5EF4-FFF2-40B4-BE49-F238E27FC236}">
                <a16:creationId xmlns:a16="http://schemas.microsoft.com/office/drawing/2014/main" id="{413539D4-F775-421B-A66C-E9D0CEE1F2A8}"/>
              </a:ext>
            </a:extLst>
          </p:cNvPr>
          <p:cNvSpPr>
            <a:spLocks noGrp="1"/>
          </p:cNvSpPr>
          <p:nvPr>
            <p:ph type="body" sz="half" idx="1"/>
          </p:nvPr>
        </p:nvSpPr>
        <p:spPr/>
        <p:txBody>
          <a:bodyPr/>
          <a:lstStyle/>
          <a:p>
            <a:pPr eaLnBrk="1" hangingPunct="1"/>
            <a:endParaRPr lang="id-ID" altLang="id-ID"/>
          </a:p>
        </p:txBody>
      </p:sp>
      <p:sp>
        <p:nvSpPr>
          <p:cNvPr id="24580" name="Content Placeholder 3">
            <a:extLst>
              <a:ext uri="{FF2B5EF4-FFF2-40B4-BE49-F238E27FC236}">
                <a16:creationId xmlns:a16="http://schemas.microsoft.com/office/drawing/2014/main" id="{7B27DDA8-20DF-4137-9DCB-FEE77B1A02A0}"/>
              </a:ext>
            </a:extLst>
          </p:cNvPr>
          <p:cNvSpPr>
            <a:spLocks noGrp="1"/>
          </p:cNvSpPr>
          <p:nvPr>
            <p:ph sz="half" idx="2"/>
          </p:nvPr>
        </p:nvSpPr>
        <p:spPr/>
        <p:txBody>
          <a:bodyPr/>
          <a:lstStyle/>
          <a:p>
            <a:pPr eaLnBrk="1" hangingPunct="1"/>
            <a:endParaRPr lang="id-ID" altLang="id-ID"/>
          </a:p>
        </p:txBody>
      </p:sp>
      <p:pic>
        <p:nvPicPr>
          <p:cNvPr id="24581" name="Picture 2">
            <a:extLst>
              <a:ext uri="{FF2B5EF4-FFF2-40B4-BE49-F238E27FC236}">
                <a16:creationId xmlns:a16="http://schemas.microsoft.com/office/drawing/2014/main" id="{A46A55AF-04F8-4CA6-AEBD-5AE9AD858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 y="0"/>
            <a:ext cx="9753600" cy="667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DF246F6-6854-4B61-960A-8443856C7299}"/>
              </a:ext>
            </a:extLst>
          </p:cNvPr>
          <p:cNvSpPr/>
          <p:nvPr/>
        </p:nvSpPr>
        <p:spPr>
          <a:xfrm>
            <a:off x="0" y="0"/>
            <a:ext cx="2428875" cy="5715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EE782E04-B8A1-468C-8C2A-1CB1CBFAF1F7}"/>
              </a:ext>
            </a:extLst>
          </p:cNvPr>
          <p:cNvSpPr/>
          <p:nvPr/>
        </p:nvSpPr>
        <p:spPr>
          <a:xfrm>
            <a:off x="8215313" y="6072188"/>
            <a:ext cx="1428750" cy="5715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1000" fill="hold"/>
                                        <p:tgtEl>
                                          <p:spTgt spid="24581"/>
                                        </p:tgtEl>
                                        <p:attrNameLst>
                                          <p:attrName>ppt_w</p:attrName>
                                        </p:attrNameLst>
                                      </p:cBhvr>
                                      <p:tavLst>
                                        <p:tav tm="0">
                                          <p:val>
                                            <p:fltVal val="0"/>
                                          </p:val>
                                        </p:tav>
                                        <p:tav tm="100000">
                                          <p:val>
                                            <p:strVal val="#ppt_w"/>
                                          </p:val>
                                        </p:tav>
                                      </p:tavLst>
                                    </p:anim>
                                    <p:anim calcmode="lin" valueType="num">
                                      <p:cBhvr>
                                        <p:cTn id="8" dur="1000" fill="hold"/>
                                        <p:tgtEl>
                                          <p:spTgt spid="24581"/>
                                        </p:tgtEl>
                                        <p:attrNameLst>
                                          <p:attrName>ppt_h</p:attrName>
                                        </p:attrNameLst>
                                      </p:cBhvr>
                                      <p:tavLst>
                                        <p:tav tm="0">
                                          <p:val>
                                            <p:fltVal val="0"/>
                                          </p:val>
                                        </p:tav>
                                        <p:tav tm="100000">
                                          <p:val>
                                            <p:strVal val="#ppt_h"/>
                                          </p:val>
                                        </p:tav>
                                      </p:tavLst>
                                    </p:anim>
                                    <p:anim calcmode="lin" valueType="num">
                                      <p:cBhvr>
                                        <p:cTn id="9" dur="1000" fill="hold"/>
                                        <p:tgtEl>
                                          <p:spTgt spid="24581"/>
                                        </p:tgtEl>
                                        <p:attrNameLst>
                                          <p:attrName>style.rotation</p:attrName>
                                        </p:attrNameLst>
                                      </p:cBhvr>
                                      <p:tavLst>
                                        <p:tav tm="0">
                                          <p:val>
                                            <p:fltVal val="90"/>
                                          </p:val>
                                        </p:tav>
                                        <p:tav tm="100000">
                                          <p:val>
                                            <p:fltVal val="0"/>
                                          </p:val>
                                        </p:tav>
                                      </p:tavLst>
                                    </p:anim>
                                    <p:animEffect transition="in" filter="fade">
                                      <p:cBhvr>
                                        <p:cTn id="10" dur="1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F708173C-0A53-4B02-AAD8-AA4F8B9233A6}"/>
              </a:ext>
            </a:extLst>
          </p:cNvPr>
          <p:cNvSpPr>
            <a:spLocks noGrp="1" noChangeArrowheads="1"/>
          </p:cNvSpPr>
          <p:nvPr>
            <p:ph type="body" sz="half" idx="1"/>
          </p:nvPr>
        </p:nvSpPr>
        <p:spPr>
          <a:xfrm>
            <a:off x="257968" y="1828800"/>
            <a:ext cx="8628063" cy="3887788"/>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marL="966788" indent="-793750" eaLnBrk="1" hangingPunct="1">
              <a:lnSpc>
                <a:spcPct val="90000"/>
              </a:lnSpc>
              <a:buFont typeface="Wingdings" panose="05000000000000000000" pitchFamily="2" charset="2"/>
              <a:buNone/>
            </a:pPr>
            <a:r>
              <a:rPr lang="en-US" altLang="id-ID" sz="2400" b="1" dirty="0">
                <a:latin typeface="Arial Narrow" panose="020B0606020202030204" pitchFamily="34" charset="0"/>
              </a:rPr>
              <a:t>65 %  	</a:t>
            </a:r>
            <a:r>
              <a:rPr lang="en-US" altLang="id-ID" sz="2400" b="1" dirty="0" err="1">
                <a:latin typeface="Arial Narrow" panose="020B0606020202030204" pitchFamily="34" charset="0"/>
              </a:rPr>
              <a:t>Kesalahan</a:t>
            </a:r>
            <a:r>
              <a:rPr lang="en-US" altLang="id-ID" sz="2400" b="1" dirty="0">
                <a:latin typeface="Arial Narrow" panose="020B0606020202030204" pitchFamily="34" charset="0"/>
              </a:rPr>
              <a:t> org </a:t>
            </a:r>
            <a:r>
              <a:rPr lang="en-US" altLang="id-ID" sz="2400" b="1" i="1" dirty="0">
                <a:latin typeface="Arial Narrow" panose="020B0606020202030204" pitchFamily="34" charset="0"/>
              </a:rPr>
              <a:t>(47% </a:t>
            </a:r>
            <a:r>
              <a:rPr lang="en-US" altLang="id-ID" sz="2400" b="1" i="1" dirty="0" err="1">
                <a:latin typeface="Arial Narrow" panose="020B0606020202030204" pitchFamily="34" charset="0"/>
              </a:rPr>
              <a:t>pengendara</a:t>
            </a:r>
            <a:r>
              <a:rPr lang="en-US" altLang="id-ID" sz="2400" b="1" i="1" dirty="0">
                <a:latin typeface="Arial Narrow" panose="020B0606020202030204" pitchFamily="34" charset="0"/>
              </a:rPr>
              <a:t> </a:t>
            </a:r>
            <a:r>
              <a:rPr lang="en-US" altLang="id-ID" sz="2400" b="1" i="1" dirty="0" err="1">
                <a:latin typeface="Arial Narrow" panose="020B0606020202030204" pitchFamily="34" charset="0"/>
              </a:rPr>
              <a:t>spd</a:t>
            </a:r>
            <a:r>
              <a:rPr lang="en-US" altLang="id-ID" sz="2400" b="1" i="1" dirty="0">
                <a:latin typeface="Arial Narrow" panose="020B0606020202030204" pitchFamily="34" charset="0"/>
              </a:rPr>
              <a:t> motor, 42% </a:t>
            </a:r>
            <a:r>
              <a:rPr lang="en-US" altLang="id-ID" sz="2400" b="1" i="1" dirty="0" err="1">
                <a:latin typeface="Arial Narrow" panose="020B0606020202030204" pitchFamily="34" charset="0"/>
              </a:rPr>
              <a:t>berumur</a:t>
            </a:r>
            <a:r>
              <a:rPr lang="en-US" altLang="id-ID" sz="2400" b="1" i="1" dirty="0">
                <a:latin typeface="Arial Narrow" panose="020B0606020202030204" pitchFamily="34" charset="0"/>
              </a:rPr>
              <a:t> 22-30 </a:t>
            </a:r>
            <a:r>
              <a:rPr lang="en-US" altLang="id-ID" sz="2400" b="1" i="1" dirty="0" err="1">
                <a:latin typeface="Arial Narrow" panose="020B0606020202030204" pitchFamily="34" charset="0"/>
              </a:rPr>
              <a:t>th</a:t>
            </a:r>
            <a:r>
              <a:rPr lang="en-US" altLang="id-ID" sz="2400" b="1" i="1" dirty="0">
                <a:latin typeface="Arial Narrow" panose="020B0606020202030204" pitchFamily="34" charset="0"/>
              </a:rPr>
              <a:t> dan </a:t>
            </a:r>
            <a:r>
              <a:rPr lang="en-US" altLang="id-ID" sz="2400" b="1" i="1" dirty="0" err="1">
                <a:latin typeface="Arial Narrow" panose="020B0606020202030204" pitchFamily="34" charset="0"/>
              </a:rPr>
              <a:t>sisanya</a:t>
            </a:r>
            <a:r>
              <a:rPr lang="en-US" altLang="id-ID" sz="2400" b="1" i="1" dirty="0">
                <a:latin typeface="Arial Narrow" panose="020B0606020202030204" pitchFamily="34" charset="0"/>
              </a:rPr>
              <a:t> </a:t>
            </a:r>
            <a:r>
              <a:rPr lang="en-US" altLang="id-ID" sz="2400" b="1" i="1" dirty="0" err="1">
                <a:latin typeface="Arial Narrow" panose="020B0606020202030204" pitchFamily="34" charset="0"/>
              </a:rPr>
              <a:t>pelajar</a:t>
            </a:r>
            <a:r>
              <a:rPr lang="en-US" altLang="id-ID" sz="2400" b="1" i="1" dirty="0">
                <a:latin typeface="Arial Narrow" panose="020B0606020202030204" pitchFamily="34" charset="0"/>
              </a:rPr>
              <a:t> )</a:t>
            </a:r>
          </a:p>
          <a:p>
            <a:pPr marL="966788" indent="-793750" eaLnBrk="1" hangingPunct="1">
              <a:lnSpc>
                <a:spcPct val="90000"/>
              </a:lnSpc>
              <a:buFont typeface="Wingdings" panose="05000000000000000000" pitchFamily="2" charset="2"/>
              <a:buNone/>
            </a:pPr>
            <a:r>
              <a:rPr lang="en-US" altLang="id-ID" sz="2400" b="1" dirty="0">
                <a:latin typeface="Arial Narrow" panose="020B0606020202030204" pitchFamily="34" charset="0"/>
              </a:rPr>
              <a:t>2.5 %  </a:t>
            </a:r>
            <a:r>
              <a:rPr lang="en-US" altLang="id-ID" sz="2400" b="1" dirty="0" err="1">
                <a:latin typeface="Arial Narrow" panose="020B0606020202030204" pitchFamily="34" charset="0"/>
              </a:rPr>
              <a:t>Kerusakan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prasarana</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jalan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rambu</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marka</a:t>
            </a:r>
            <a:r>
              <a:rPr lang="en-US" altLang="id-ID" sz="2400" b="1" dirty="0">
                <a:latin typeface="Arial Narrow" panose="020B0606020202030204" pitchFamily="34" charset="0"/>
              </a:rPr>
              <a:t>, APILL)</a:t>
            </a:r>
          </a:p>
          <a:p>
            <a:pPr marL="966788" indent="-793750" eaLnBrk="1" hangingPunct="1">
              <a:lnSpc>
                <a:spcPct val="90000"/>
              </a:lnSpc>
              <a:buFont typeface="Wingdings" panose="05000000000000000000" pitchFamily="2" charset="2"/>
              <a:buNone/>
            </a:pPr>
            <a:r>
              <a:rPr lang="en-US" altLang="id-ID" sz="2400" b="1" dirty="0">
                <a:latin typeface="Arial Narrow" panose="020B0606020202030204" pitchFamily="34" charset="0"/>
              </a:rPr>
              <a:t>2.5 %  </a:t>
            </a:r>
            <a:r>
              <a:rPr lang="en-US" altLang="id-ID" sz="2400" b="1" dirty="0" err="1">
                <a:latin typeface="Arial Narrow" panose="020B0606020202030204" pitchFamily="34" charset="0"/>
              </a:rPr>
              <a:t>Kerusakan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sarana</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kendaraan</a:t>
            </a:r>
            <a:r>
              <a:rPr lang="en-US" altLang="id-ID" sz="2400" b="1" dirty="0">
                <a:latin typeface="Arial Narrow" panose="020B0606020202030204" pitchFamily="34" charset="0"/>
              </a:rPr>
              <a:t>)</a:t>
            </a:r>
          </a:p>
          <a:p>
            <a:pPr marL="966788" indent="-793750" eaLnBrk="1" hangingPunct="1">
              <a:lnSpc>
                <a:spcPct val="90000"/>
              </a:lnSpc>
              <a:buFont typeface="Wingdings" panose="05000000000000000000" pitchFamily="2" charset="2"/>
              <a:buNone/>
            </a:pPr>
            <a:r>
              <a:rPr lang="en-US" altLang="id-ID" sz="2400" b="1" dirty="0">
                <a:latin typeface="Arial Narrow" panose="020B0606020202030204" pitchFamily="34" charset="0"/>
              </a:rPr>
              <a:t>24 %   </a:t>
            </a:r>
            <a:r>
              <a:rPr lang="en-US" altLang="id-ID" sz="2400" b="1" dirty="0" err="1">
                <a:latin typeface="Arial Narrow" panose="020B0606020202030204" pitchFamily="34" charset="0"/>
              </a:rPr>
              <a:t>Gabungan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kesalahan</a:t>
            </a:r>
            <a:r>
              <a:rPr lang="en-US" altLang="id-ID" sz="2400" b="1" dirty="0">
                <a:latin typeface="Arial Narrow" panose="020B0606020202030204" pitchFamily="34" charset="0"/>
              </a:rPr>
              <a:t> org &amp; </a:t>
            </a:r>
            <a:r>
              <a:rPr lang="en-US" altLang="id-ID" sz="2400" b="1" dirty="0" err="1">
                <a:latin typeface="Arial Narrow" panose="020B0606020202030204" pitchFamily="34" charset="0"/>
              </a:rPr>
              <a:t>kerusakan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kendaraan</a:t>
            </a:r>
            <a:endParaRPr lang="en-US" altLang="id-ID" sz="2400" b="1" dirty="0">
              <a:latin typeface="Arial Narrow" panose="020B0606020202030204" pitchFamily="34" charset="0"/>
            </a:endParaRPr>
          </a:p>
          <a:p>
            <a:pPr marL="966788" indent="-793750" eaLnBrk="1" hangingPunct="1">
              <a:lnSpc>
                <a:spcPct val="90000"/>
              </a:lnSpc>
              <a:buFont typeface="Wingdings" panose="05000000000000000000" pitchFamily="2" charset="2"/>
              <a:buNone/>
            </a:pPr>
            <a:r>
              <a:rPr lang="en-US" altLang="id-ID" sz="2400" b="1" dirty="0">
                <a:latin typeface="Arial Narrow" panose="020B0606020202030204" pitchFamily="34" charset="0"/>
              </a:rPr>
              <a:t>5.4 %  </a:t>
            </a:r>
            <a:r>
              <a:rPr lang="en-US" altLang="id-ID" sz="2400" b="1" dirty="0" err="1">
                <a:latin typeface="Arial Narrow" panose="020B0606020202030204" pitchFamily="34" charset="0"/>
              </a:rPr>
              <a:t>Gabungan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kesalahan</a:t>
            </a:r>
            <a:r>
              <a:rPr lang="en-US" altLang="id-ID" sz="2400" b="1" dirty="0">
                <a:latin typeface="Arial Narrow" panose="020B0606020202030204" pitchFamily="34" charset="0"/>
              </a:rPr>
              <a:t> org &amp; </a:t>
            </a:r>
            <a:r>
              <a:rPr lang="en-US" altLang="id-ID" sz="2400" b="1" dirty="0" err="1">
                <a:latin typeface="Arial Narrow" panose="020B0606020202030204" pitchFamily="34" charset="0"/>
              </a:rPr>
              <a:t>kerusakan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sarana</a:t>
            </a:r>
            <a:endParaRPr lang="en-US" altLang="id-ID" sz="2400" b="1" dirty="0">
              <a:latin typeface="Arial Narrow" panose="020B0606020202030204" pitchFamily="34" charset="0"/>
            </a:endParaRPr>
          </a:p>
          <a:p>
            <a:pPr marL="966788" indent="-793750" eaLnBrk="1" hangingPunct="1">
              <a:lnSpc>
                <a:spcPct val="90000"/>
              </a:lnSpc>
              <a:buFont typeface="Wingdings" panose="05000000000000000000" pitchFamily="2" charset="2"/>
              <a:buNone/>
            </a:pPr>
            <a:r>
              <a:rPr lang="en-US" altLang="id-ID" sz="2400" b="1" dirty="0">
                <a:latin typeface="Arial Narrow" panose="020B0606020202030204" pitchFamily="34" charset="0"/>
              </a:rPr>
              <a:t>0.25% </a:t>
            </a:r>
            <a:r>
              <a:rPr lang="en-US" altLang="id-ID" sz="2400" b="1" dirty="0" err="1">
                <a:latin typeface="Arial Narrow" panose="020B0606020202030204" pitchFamily="34" charset="0"/>
              </a:rPr>
              <a:t>Gabungan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kerusakan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pras</a:t>
            </a:r>
            <a:r>
              <a:rPr lang="id-ID" altLang="id-ID" sz="2400" b="1" dirty="0">
                <a:latin typeface="Arial Narrow" panose="020B0606020202030204" pitchFamily="34" charset="0"/>
              </a:rPr>
              <a:t>arana</a:t>
            </a:r>
            <a:r>
              <a:rPr lang="en-US" altLang="id-ID" sz="2400" b="1" dirty="0">
                <a:latin typeface="Arial Narrow" panose="020B0606020202030204" pitchFamily="34" charset="0"/>
              </a:rPr>
              <a:t> dan </a:t>
            </a:r>
            <a:r>
              <a:rPr lang="en-US" altLang="id-ID" sz="2400" b="1" dirty="0" err="1">
                <a:latin typeface="Arial Narrow" panose="020B0606020202030204" pitchFamily="34" charset="0"/>
              </a:rPr>
              <a:t>kerusakan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kenda</a:t>
            </a:r>
            <a:r>
              <a:rPr lang="id-ID" altLang="id-ID" sz="2400" b="1" dirty="0">
                <a:latin typeface="Arial Narrow" panose="020B0606020202030204" pitchFamily="34" charset="0"/>
              </a:rPr>
              <a:t>raan</a:t>
            </a:r>
            <a:endParaRPr lang="en-US" altLang="id-ID" sz="2400" b="1" dirty="0">
              <a:latin typeface="Arial Narrow" panose="020B0606020202030204" pitchFamily="34" charset="0"/>
            </a:endParaRPr>
          </a:p>
          <a:p>
            <a:pPr marL="966788" indent="-793750" eaLnBrk="1" hangingPunct="1">
              <a:lnSpc>
                <a:spcPct val="90000"/>
              </a:lnSpc>
              <a:buFont typeface="Wingdings" panose="05000000000000000000" pitchFamily="2" charset="2"/>
              <a:buNone/>
            </a:pPr>
            <a:r>
              <a:rPr lang="en-US" altLang="id-ID" sz="2400" b="1" dirty="0">
                <a:latin typeface="Arial Narrow" panose="020B0606020202030204" pitchFamily="34" charset="0"/>
              </a:rPr>
              <a:t>1.25% </a:t>
            </a:r>
            <a:r>
              <a:rPr lang="en-US" altLang="id-ID" sz="2400" b="1" dirty="0" err="1">
                <a:latin typeface="Arial Narrow" panose="020B0606020202030204" pitchFamily="34" charset="0"/>
              </a:rPr>
              <a:t>Gabungan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kesalahan</a:t>
            </a:r>
            <a:r>
              <a:rPr lang="en-US" altLang="id-ID" sz="2400" b="1" dirty="0">
                <a:latin typeface="Arial Narrow" panose="020B0606020202030204" pitchFamily="34" charset="0"/>
              </a:rPr>
              <a:t> org, </a:t>
            </a:r>
            <a:r>
              <a:rPr lang="en-US" altLang="id-ID" sz="2400" b="1" dirty="0" err="1">
                <a:latin typeface="Arial Narrow" panose="020B0606020202030204" pitchFamily="34" charset="0"/>
              </a:rPr>
              <a:t>kerusakan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prasarana</a:t>
            </a:r>
            <a:r>
              <a:rPr lang="en-US" altLang="id-ID" sz="2400" b="1" dirty="0">
                <a:latin typeface="Arial Narrow" panose="020B0606020202030204" pitchFamily="34" charset="0"/>
              </a:rPr>
              <a:t> &amp; 	 </a:t>
            </a:r>
            <a:r>
              <a:rPr lang="en-US" altLang="id-ID" sz="2400" b="1" dirty="0" err="1">
                <a:latin typeface="Arial Narrow" panose="020B0606020202030204" pitchFamily="34" charset="0"/>
              </a:rPr>
              <a:t>kerusakan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sarana</a:t>
            </a:r>
            <a:endParaRPr lang="en-US" altLang="id-ID" sz="2400" dirty="0">
              <a:latin typeface="Arial Narrow" panose="020B0606020202030204" pitchFamily="34" charset="0"/>
              <a:ea typeface="SimSun" panose="02010600030101010101" pitchFamily="2" charset="-122"/>
            </a:endParaRPr>
          </a:p>
        </p:txBody>
      </p:sp>
      <p:sp>
        <p:nvSpPr>
          <p:cNvPr id="5125" name="Text Box 5">
            <a:extLst>
              <a:ext uri="{FF2B5EF4-FFF2-40B4-BE49-F238E27FC236}">
                <a16:creationId xmlns:a16="http://schemas.microsoft.com/office/drawing/2014/main" id="{A17B8C05-F02A-468F-AC63-A1C337E810FB}"/>
              </a:ext>
            </a:extLst>
          </p:cNvPr>
          <p:cNvSpPr txBox="1">
            <a:spLocks noChangeArrowheads="1"/>
          </p:cNvSpPr>
          <p:nvPr/>
        </p:nvSpPr>
        <p:spPr bwMode="auto">
          <a:xfrm>
            <a:off x="685800" y="710716"/>
            <a:ext cx="7467600" cy="457200"/>
          </a:xfrm>
          <a:prstGeom prst="rect">
            <a:avLst/>
          </a:prstGeom>
          <a:gradFill rotWithShape="1">
            <a:gsLst>
              <a:gs pos="0">
                <a:srgbClr val="333399"/>
              </a:gs>
              <a:gs pos="50000">
                <a:srgbClr val="FFFFFF"/>
              </a:gs>
              <a:gs pos="100000">
                <a:srgbClr val="333399"/>
              </a:gs>
            </a:gsLst>
            <a:lin ang="5400000" scaled="1"/>
          </a:gradFill>
          <a:ln w="9525" algn="ctr">
            <a:noFill/>
            <a:miter lim="800000"/>
            <a:headEnd/>
            <a:tailEnd/>
          </a:ln>
          <a:effectLst/>
        </p:spPr>
        <p:txBody>
          <a:bodyPr>
            <a:spAutoFit/>
          </a:bodyPr>
          <a:lstStyle/>
          <a:p>
            <a:pPr algn="ctr">
              <a:spcBef>
                <a:spcPct val="50000"/>
              </a:spcBef>
              <a:defRPr/>
            </a:pPr>
            <a:r>
              <a:rPr lang="en-US" sz="2400" b="1" dirty="0" err="1">
                <a:solidFill>
                  <a:srgbClr val="000204"/>
                </a:solidFill>
                <a:effectLst>
                  <a:outerShdw blurRad="38100" dist="38100" dir="2700000" algn="tl">
                    <a:srgbClr val="000000">
                      <a:alpha val="43137"/>
                    </a:srgbClr>
                  </a:outerShdw>
                </a:effectLst>
                <a:latin typeface="Trebuchet MS" pitchFamily="34" charset="0"/>
              </a:rPr>
              <a:t>Hasil</a:t>
            </a:r>
            <a:r>
              <a:rPr lang="en-US" sz="2400" b="1" dirty="0">
                <a:solidFill>
                  <a:srgbClr val="000204"/>
                </a:solidFill>
                <a:effectLst>
                  <a:outerShdw blurRad="38100" dist="38100" dir="2700000" algn="tl">
                    <a:srgbClr val="000000">
                      <a:alpha val="43137"/>
                    </a:srgbClr>
                  </a:outerShdw>
                </a:effectLst>
                <a:latin typeface="Trebuchet MS" pitchFamily="34" charset="0"/>
              </a:rPr>
              <a:t> </a:t>
            </a:r>
            <a:r>
              <a:rPr lang="en-US" sz="2400" b="1" dirty="0" err="1">
                <a:solidFill>
                  <a:srgbClr val="000204"/>
                </a:solidFill>
                <a:effectLst>
                  <a:outerShdw blurRad="38100" dist="38100" dir="2700000" algn="tl">
                    <a:srgbClr val="000000">
                      <a:alpha val="43137"/>
                    </a:srgbClr>
                  </a:outerShdw>
                </a:effectLst>
                <a:latin typeface="Trebuchet MS" pitchFamily="34" charset="0"/>
              </a:rPr>
              <a:t>penelitian</a:t>
            </a:r>
            <a:r>
              <a:rPr lang="en-US" sz="2400" b="1" dirty="0">
                <a:solidFill>
                  <a:srgbClr val="000204"/>
                </a:solidFill>
                <a:effectLst>
                  <a:outerShdw blurRad="38100" dist="38100" dir="2700000" algn="tl">
                    <a:srgbClr val="000000">
                      <a:alpha val="43137"/>
                    </a:srgbClr>
                  </a:outerShdw>
                </a:effectLst>
                <a:latin typeface="Trebuchet MS" pitchFamily="34" charset="0"/>
              </a:rPr>
              <a:t> </a:t>
            </a:r>
            <a:r>
              <a:rPr lang="en-US" sz="2400" b="1" dirty="0" err="1">
                <a:solidFill>
                  <a:srgbClr val="000204"/>
                </a:solidFill>
                <a:effectLst>
                  <a:outerShdw blurRad="38100" dist="38100" dir="2700000" algn="tl">
                    <a:srgbClr val="000000">
                      <a:alpha val="43137"/>
                    </a:srgbClr>
                  </a:outerShdw>
                </a:effectLst>
                <a:latin typeface="Trebuchet MS" pitchFamily="34" charset="0"/>
              </a:rPr>
              <a:t>komposisi</a:t>
            </a:r>
            <a:r>
              <a:rPr lang="en-US" sz="2400" b="1" dirty="0">
                <a:solidFill>
                  <a:srgbClr val="000204"/>
                </a:solidFill>
                <a:effectLst>
                  <a:outerShdw blurRad="38100" dist="38100" dir="2700000" algn="tl">
                    <a:srgbClr val="000000">
                      <a:alpha val="43137"/>
                    </a:srgbClr>
                  </a:outerShdw>
                </a:effectLst>
                <a:latin typeface="Trebuchet MS" pitchFamily="34" charset="0"/>
              </a:rPr>
              <a:t> </a:t>
            </a:r>
            <a:r>
              <a:rPr lang="en-US" sz="2400" b="1" dirty="0" err="1">
                <a:solidFill>
                  <a:srgbClr val="000204"/>
                </a:solidFill>
                <a:effectLst>
                  <a:outerShdw blurRad="38100" dist="38100" dir="2700000" algn="tl">
                    <a:srgbClr val="000000">
                      <a:alpha val="43137"/>
                    </a:srgbClr>
                  </a:outerShdw>
                </a:effectLst>
                <a:latin typeface="Trebuchet MS" pitchFamily="34" charset="0"/>
              </a:rPr>
              <a:t>penyebab</a:t>
            </a:r>
            <a:r>
              <a:rPr lang="en-US" sz="2400" b="1" dirty="0">
                <a:solidFill>
                  <a:srgbClr val="000204"/>
                </a:solidFill>
                <a:effectLst>
                  <a:outerShdw blurRad="38100" dist="38100" dir="2700000" algn="tl">
                    <a:srgbClr val="000000">
                      <a:alpha val="43137"/>
                    </a:srgbClr>
                  </a:outerShdw>
                </a:effectLst>
                <a:latin typeface="Trebuchet MS" pitchFamily="34" charset="0"/>
              </a:rPr>
              <a:t> </a:t>
            </a:r>
            <a:r>
              <a:rPr lang="en-US" sz="2400" b="1" dirty="0" err="1">
                <a:solidFill>
                  <a:srgbClr val="000204"/>
                </a:solidFill>
                <a:effectLst>
                  <a:outerShdw blurRad="38100" dist="38100" dir="2700000" algn="tl">
                    <a:srgbClr val="000000">
                      <a:alpha val="43137"/>
                    </a:srgbClr>
                  </a:outerShdw>
                </a:effectLst>
                <a:latin typeface="Trebuchet MS" pitchFamily="34" charset="0"/>
              </a:rPr>
              <a:t>kecelakaan</a:t>
            </a:r>
            <a:endParaRPr lang="en-US" sz="2400" b="1" dirty="0">
              <a:solidFill>
                <a:srgbClr val="000204"/>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up)">
                                      <p:cBhvr>
                                        <p:cTn id="7" dur="500"/>
                                        <p:tgtEl>
                                          <p:spTgt spid="512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wipe(up)">
                                      <p:cBhvr>
                                        <p:cTn id="10" dur="500"/>
                                        <p:tgtEl>
                                          <p:spTgt spid="5123">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wipe(up)">
                                      <p:cBhvr>
                                        <p:cTn id="13" dur="500"/>
                                        <p:tgtEl>
                                          <p:spTgt spid="5123">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wipe(up)">
                                      <p:cBhvr>
                                        <p:cTn id="16" dur="500"/>
                                        <p:tgtEl>
                                          <p:spTgt spid="5123">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Effect transition="in" filter="wipe(up)">
                                      <p:cBhvr>
                                        <p:cTn id="19" dur="500"/>
                                        <p:tgtEl>
                                          <p:spTgt spid="5123">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wipe(up)">
                                      <p:cBhvr>
                                        <p:cTn id="22" dur="500"/>
                                        <p:tgtEl>
                                          <p:spTgt spid="5123">
                                            <p:txEl>
                                              <p:pRg st="5" end="5"/>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Effect transition="in" filter="wipe(up)">
                                      <p:cBhvr>
                                        <p:cTn id="25"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3">
            <a:extLst>
              <a:ext uri="{FF2B5EF4-FFF2-40B4-BE49-F238E27FC236}">
                <a16:creationId xmlns:a16="http://schemas.microsoft.com/office/drawing/2014/main" id="{B5B96B64-9A76-4F29-A18F-002EDCF3393B}"/>
              </a:ext>
            </a:extLst>
          </p:cNvPr>
          <p:cNvSpPr txBox="1">
            <a:spLocks noChangeArrowheads="1"/>
          </p:cNvSpPr>
          <p:nvPr/>
        </p:nvSpPr>
        <p:spPr bwMode="auto">
          <a:xfrm>
            <a:off x="381000" y="1143000"/>
            <a:ext cx="6324600" cy="5262563"/>
          </a:xfrm>
          <a:prstGeom prst="rect">
            <a:avLst/>
          </a:prstGeom>
          <a:noFill/>
          <a:ln w="9525">
            <a:noFill/>
            <a:miter lim="800000"/>
            <a:headEnd/>
            <a:tailEnd/>
          </a:ln>
        </p:spPr>
        <p:txBody>
          <a:bodyPr>
            <a:spAutoFit/>
          </a:bodyPr>
          <a:lstStyle/>
          <a:p>
            <a:pPr marL="514350" indent="-514350" eaLnBrk="0" hangingPunct="0">
              <a:lnSpc>
                <a:spcPct val="150000"/>
              </a:lnSpc>
              <a:buFont typeface="Wingdings" pitchFamily="2" charset="2"/>
              <a:buChar char="Ø"/>
              <a:defRPr/>
            </a:pPr>
            <a:r>
              <a:rPr lang="en-US" sz="2800" dirty="0" err="1">
                <a:effectLst>
                  <a:outerShdw blurRad="38100" dist="38100" dir="2700000" algn="tl">
                    <a:srgbClr val="000000">
                      <a:alpha val="43137"/>
                    </a:srgbClr>
                  </a:outerShdw>
                </a:effectLst>
                <a:latin typeface="Arial" charset="0"/>
              </a:rPr>
              <a:t>Faktor</a:t>
            </a:r>
            <a:r>
              <a:rPr lang="en-US" sz="2800" dirty="0">
                <a:effectLst>
                  <a:outerShdw blurRad="38100" dist="38100" dir="2700000" algn="tl">
                    <a:srgbClr val="000000">
                      <a:alpha val="43137"/>
                    </a:srgbClr>
                  </a:outerShdw>
                </a:effectLst>
                <a:latin typeface="Arial" charset="0"/>
              </a:rPr>
              <a:t> </a:t>
            </a:r>
            <a:r>
              <a:rPr lang="en-US" sz="2800" dirty="0" err="1">
                <a:effectLst>
                  <a:outerShdw blurRad="38100" dist="38100" dir="2700000" algn="tl">
                    <a:srgbClr val="000000">
                      <a:alpha val="43137"/>
                    </a:srgbClr>
                  </a:outerShdw>
                </a:effectLst>
                <a:latin typeface="Arial" charset="0"/>
              </a:rPr>
              <a:t>Alam</a:t>
            </a:r>
            <a:r>
              <a:rPr lang="en-US" sz="2800" dirty="0">
                <a:effectLst>
                  <a:outerShdw blurRad="38100" dist="38100" dir="2700000" algn="tl">
                    <a:srgbClr val="000000">
                      <a:alpha val="43137"/>
                    </a:srgbClr>
                  </a:outerShdw>
                </a:effectLst>
                <a:latin typeface="Arial" charset="0"/>
              </a:rPr>
              <a:t> :</a:t>
            </a:r>
          </a:p>
          <a:p>
            <a:pPr marL="514350" indent="-514350" eaLnBrk="0" hangingPunct="0">
              <a:lnSpc>
                <a:spcPct val="150000"/>
              </a:lnSpc>
              <a:defRPr/>
            </a:pPr>
            <a:r>
              <a:rPr lang="en-US" sz="2800" dirty="0">
                <a:effectLst>
                  <a:outerShdw blurRad="38100" dist="38100" dir="2700000" algn="tl">
                    <a:srgbClr val="000000">
                      <a:alpha val="43137"/>
                    </a:srgbClr>
                  </a:outerShdw>
                </a:effectLst>
                <a:latin typeface="Arial" charset="0"/>
              </a:rPr>
              <a:t>	</a:t>
            </a:r>
            <a:r>
              <a:rPr lang="en-US" sz="2800" dirty="0" err="1">
                <a:effectLst>
                  <a:outerShdw blurRad="38100" dist="38100" dir="2700000" algn="tl">
                    <a:srgbClr val="000000">
                      <a:alpha val="43137"/>
                    </a:srgbClr>
                  </a:outerShdw>
                </a:effectLst>
                <a:latin typeface="Arial" charset="0"/>
              </a:rPr>
              <a:t>Banjir</a:t>
            </a:r>
            <a:r>
              <a:rPr lang="en-US" sz="2800" dirty="0">
                <a:effectLst>
                  <a:outerShdw blurRad="38100" dist="38100" dir="2700000" algn="tl">
                    <a:srgbClr val="000000">
                      <a:alpha val="43137"/>
                    </a:srgbClr>
                  </a:outerShdw>
                </a:effectLst>
                <a:latin typeface="Arial" charset="0"/>
              </a:rPr>
              <a:t>, </a:t>
            </a:r>
            <a:r>
              <a:rPr lang="en-US" sz="2800" dirty="0" err="1">
                <a:effectLst>
                  <a:outerShdw blurRad="38100" dist="38100" dir="2700000" algn="tl">
                    <a:srgbClr val="000000">
                      <a:alpha val="43137"/>
                    </a:srgbClr>
                  </a:outerShdw>
                </a:effectLst>
                <a:latin typeface="Arial" charset="0"/>
              </a:rPr>
              <a:t>Longsor</a:t>
            </a:r>
            <a:r>
              <a:rPr lang="en-US" sz="2800" dirty="0">
                <a:effectLst>
                  <a:outerShdw blurRad="38100" dist="38100" dir="2700000" algn="tl">
                    <a:srgbClr val="000000">
                      <a:alpha val="43137"/>
                    </a:srgbClr>
                  </a:outerShdw>
                </a:effectLst>
                <a:latin typeface="Arial" charset="0"/>
              </a:rPr>
              <a:t>, </a:t>
            </a:r>
            <a:r>
              <a:rPr lang="en-US" sz="2800" dirty="0" err="1">
                <a:effectLst>
                  <a:outerShdw blurRad="38100" dist="38100" dir="2700000" algn="tl">
                    <a:srgbClr val="000000">
                      <a:alpha val="43137"/>
                    </a:srgbClr>
                  </a:outerShdw>
                </a:effectLst>
                <a:latin typeface="Arial" charset="0"/>
              </a:rPr>
              <a:t>Gempa</a:t>
            </a:r>
            <a:r>
              <a:rPr lang="en-US" sz="2800" dirty="0">
                <a:effectLst>
                  <a:outerShdw blurRad="38100" dist="38100" dir="2700000" algn="tl">
                    <a:srgbClr val="000000">
                      <a:alpha val="43137"/>
                    </a:srgbClr>
                  </a:outerShdw>
                </a:effectLst>
                <a:latin typeface="Arial" charset="0"/>
              </a:rPr>
              <a:t>, </a:t>
            </a:r>
            <a:r>
              <a:rPr lang="en-US" sz="2800" dirty="0" err="1">
                <a:effectLst>
                  <a:outerShdw blurRad="38100" dist="38100" dir="2700000" algn="tl">
                    <a:srgbClr val="000000">
                      <a:alpha val="43137"/>
                    </a:srgbClr>
                  </a:outerShdw>
                </a:effectLst>
                <a:latin typeface="Arial" charset="0"/>
              </a:rPr>
              <a:t>Kabut</a:t>
            </a:r>
            <a:r>
              <a:rPr lang="en-US" sz="2800" dirty="0">
                <a:effectLst>
                  <a:outerShdw blurRad="38100" dist="38100" dir="2700000" algn="tl">
                    <a:srgbClr val="000000">
                      <a:alpha val="43137"/>
                    </a:srgbClr>
                  </a:outerShdw>
                </a:effectLst>
                <a:latin typeface="Arial" charset="0"/>
              </a:rPr>
              <a:t>/</a:t>
            </a:r>
            <a:r>
              <a:rPr lang="en-US" sz="2800" dirty="0" err="1">
                <a:effectLst>
                  <a:outerShdw blurRad="38100" dist="38100" dir="2700000" algn="tl">
                    <a:srgbClr val="000000">
                      <a:alpha val="43137"/>
                    </a:srgbClr>
                  </a:outerShdw>
                </a:effectLst>
                <a:latin typeface="Arial" charset="0"/>
              </a:rPr>
              <a:t>gangguan</a:t>
            </a:r>
            <a:r>
              <a:rPr lang="en-US" sz="2800" dirty="0">
                <a:effectLst>
                  <a:outerShdw blurRad="38100" dist="38100" dir="2700000" algn="tl">
                    <a:srgbClr val="000000">
                      <a:alpha val="43137"/>
                    </a:srgbClr>
                  </a:outerShdw>
                </a:effectLst>
                <a:latin typeface="Arial" charset="0"/>
              </a:rPr>
              <a:t> </a:t>
            </a:r>
            <a:r>
              <a:rPr lang="en-US" sz="2800" dirty="0" err="1">
                <a:effectLst>
                  <a:outerShdw blurRad="38100" dist="38100" dir="2700000" algn="tl">
                    <a:srgbClr val="000000">
                      <a:alpha val="43137"/>
                    </a:srgbClr>
                  </a:outerShdw>
                </a:effectLst>
                <a:latin typeface="Arial" charset="0"/>
              </a:rPr>
              <a:t>penerangan</a:t>
            </a:r>
            <a:r>
              <a:rPr lang="en-US" sz="2800" dirty="0">
                <a:effectLst>
                  <a:outerShdw blurRad="38100" dist="38100" dir="2700000" algn="tl">
                    <a:srgbClr val="000000">
                      <a:alpha val="43137"/>
                    </a:srgbClr>
                  </a:outerShdw>
                </a:effectLst>
                <a:latin typeface="Arial" charset="0"/>
              </a:rPr>
              <a:t>, </a:t>
            </a:r>
            <a:r>
              <a:rPr lang="en-US" sz="2800" dirty="0" err="1">
                <a:effectLst>
                  <a:outerShdw blurRad="38100" dist="38100" dir="2700000" algn="tl">
                    <a:srgbClr val="000000">
                      <a:alpha val="43137"/>
                    </a:srgbClr>
                  </a:outerShdw>
                </a:effectLst>
                <a:latin typeface="Arial" charset="0"/>
              </a:rPr>
              <a:t>dsb</a:t>
            </a:r>
            <a:r>
              <a:rPr lang="en-US" sz="2800" dirty="0">
                <a:effectLst>
                  <a:outerShdw blurRad="38100" dist="38100" dir="2700000" algn="tl">
                    <a:srgbClr val="000000">
                      <a:alpha val="43137"/>
                    </a:srgbClr>
                  </a:outerShdw>
                </a:effectLst>
                <a:latin typeface="Arial" charset="0"/>
              </a:rPr>
              <a:t>.</a:t>
            </a:r>
          </a:p>
          <a:p>
            <a:pPr marL="514350" indent="-514350" eaLnBrk="0" hangingPunct="0">
              <a:lnSpc>
                <a:spcPct val="150000"/>
              </a:lnSpc>
              <a:buFont typeface="Wingdings" pitchFamily="2" charset="2"/>
              <a:buChar char="Ø"/>
              <a:defRPr/>
            </a:pPr>
            <a:r>
              <a:rPr lang="en-US" sz="2800" dirty="0" err="1">
                <a:effectLst>
                  <a:outerShdw blurRad="38100" dist="38100" dir="2700000" algn="tl">
                    <a:srgbClr val="000000">
                      <a:alpha val="43137"/>
                    </a:srgbClr>
                  </a:outerShdw>
                </a:effectLst>
                <a:latin typeface="Arial" charset="0"/>
              </a:rPr>
              <a:t>Faktor</a:t>
            </a:r>
            <a:r>
              <a:rPr lang="en-US" sz="2800" dirty="0">
                <a:effectLst>
                  <a:outerShdw blurRad="38100" dist="38100" dir="2700000" algn="tl">
                    <a:srgbClr val="000000">
                      <a:alpha val="43137"/>
                    </a:srgbClr>
                  </a:outerShdw>
                </a:effectLst>
                <a:latin typeface="Arial" charset="0"/>
              </a:rPr>
              <a:t> </a:t>
            </a:r>
            <a:r>
              <a:rPr lang="en-US" sz="2800" dirty="0" err="1">
                <a:effectLst>
                  <a:outerShdw blurRad="38100" dist="38100" dir="2700000" algn="tl">
                    <a:srgbClr val="000000">
                      <a:alpha val="43137"/>
                    </a:srgbClr>
                  </a:outerShdw>
                </a:effectLst>
                <a:latin typeface="Arial" charset="0"/>
              </a:rPr>
              <a:t>Lingkungan</a:t>
            </a:r>
            <a:r>
              <a:rPr lang="en-US" sz="2800" dirty="0">
                <a:effectLst>
                  <a:outerShdw blurRad="38100" dist="38100" dir="2700000" algn="tl">
                    <a:srgbClr val="000000">
                      <a:alpha val="43137"/>
                    </a:srgbClr>
                  </a:outerShdw>
                </a:effectLst>
                <a:latin typeface="Arial" charset="0"/>
              </a:rPr>
              <a:t> :</a:t>
            </a:r>
          </a:p>
          <a:p>
            <a:pPr marL="514350" indent="-514350" eaLnBrk="0" hangingPunct="0">
              <a:lnSpc>
                <a:spcPct val="150000"/>
              </a:lnSpc>
              <a:defRPr/>
            </a:pPr>
            <a:r>
              <a:rPr lang="en-US" sz="2800" dirty="0">
                <a:effectLst>
                  <a:outerShdw blurRad="38100" dist="38100" dir="2700000" algn="tl">
                    <a:srgbClr val="000000">
                      <a:alpha val="43137"/>
                    </a:srgbClr>
                  </a:outerShdw>
                </a:effectLst>
                <a:latin typeface="Arial" charset="0"/>
              </a:rPr>
              <a:t>	</a:t>
            </a:r>
            <a:r>
              <a:rPr lang="en-US" sz="2800" dirty="0" err="1">
                <a:effectLst>
                  <a:outerShdw blurRad="38100" dist="38100" dir="2700000" algn="tl">
                    <a:srgbClr val="000000">
                      <a:alpha val="43137"/>
                    </a:srgbClr>
                  </a:outerShdw>
                </a:effectLst>
                <a:latin typeface="Arial" charset="0"/>
              </a:rPr>
              <a:t>Kemacetan</a:t>
            </a:r>
            <a:r>
              <a:rPr lang="en-US" sz="2800" dirty="0">
                <a:effectLst>
                  <a:outerShdw blurRad="38100" dist="38100" dir="2700000" algn="tl">
                    <a:srgbClr val="000000">
                      <a:alpha val="43137"/>
                    </a:srgbClr>
                  </a:outerShdw>
                </a:effectLst>
                <a:latin typeface="Arial" charset="0"/>
              </a:rPr>
              <a:t> </a:t>
            </a:r>
            <a:r>
              <a:rPr lang="en-US" sz="2800" dirty="0" err="1">
                <a:effectLst>
                  <a:outerShdw blurRad="38100" dist="38100" dir="2700000" algn="tl">
                    <a:srgbClr val="000000">
                      <a:alpha val="43137"/>
                    </a:srgbClr>
                  </a:outerShdw>
                </a:effectLst>
                <a:latin typeface="Arial" charset="0"/>
              </a:rPr>
              <a:t>Lalu</a:t>
            </a:r>
            <a:r>
              <a:rPr lang="en-US" sz="2800" dirty="0">
                <a:effectLst>
                  <a:outerShdw blurRad="38100" dist="38100" dir="2700000" algn="tl">
                    <a:srgbClr val="000000">
                      <a:alpha val="43137"/>
                    </a:srgbClr>
                  </a:outerShdw>
                </a:effectLst>
                <a:latin typeface="Arial" charset="0"/>
              </a:rPr>
              <a:t> </a:t>
            </a:r>
            <a:r>
              <a:rPr lang="en-US" sz="2800" dirty="0" err="1">
                <a:effectLst>
                  <a:outerShdw blurRad="38100" dist="38100" dir="2700000" algn="tl">
                    <a:srgbClr val="000000">
                      <a:alpha val="43137"/>
                    </a:srgbClr>
                  </a:outerShdw>
                </a:effectLst>
                <a:latin typeface="Arial" charset="0"/>
              </a:rPr>
              <a:t>lintas</a:t>
            </a:r>
            <a:endParaRPr lang="en-US" sz="2800" dirty="0">
              <a:effectLst>
                <a:outerShdw blurRad="38100" dist="38100" dir="2700000" algn="tl">
                  <a:srgbClr val="000000">
                    <a:alpha val="43137"/>
                  </a:srgbClr>
                </a:outerShdw>
              </a:effectLst>
              <a:latin typeface="Arial" charset="0"/>
            </a:endParaRPr>
          </a:p>
          <a:p>
            <a:pPr marL="514350" indent="-514350" eaLnBrk="0" hangingPunct="0">
              <a:lnSpc>
                <a:spcPct val="150000"/>
              </a:lnSpc>
              <a:defRPr/>
            </a:pPr>
            <a:r>
              <a:rPr lang="en-US" sz="2800" dirty="0">
                <a:effectLst>
                  <a:outerShdw blurRad="38100" dist="38100" dir="2700000" algn="tl">
                    <a:srgbClr val="000000">
                      <a:alpha val="43137"/>
                    </a:srgbClr>
                  </a:outerShdw>
                </a:effectLst>
                <a:latin typeface="Arial" charset="0"/>
              </a:rPr>
              <a:t>	</a:t>
            </a:r>
            <a:r>
              <a:rPr lang="en-US" sz="2800" dirty="0" err="1">
                <a:effectLst>
                  <a:outerShdw blurRad="38100" dist="38100" dir="2700000" algn="tl">
                    <a:srgbClr val="000000">
                      <a:alpha val="43137"/>
                    </a:srgbClr>
                  </a:outerShdw>
                </a:effectLst>
                <a:latin typeface="Arial" charset="0"/>
              </a:rPr>
              <a:t>Sabotase</a:t>
            </a:r>
            <a:r>
              <a:rPr lang="en-US" sz="2800" dirty="0">
                <a:effectLst>
                  <a:outerShdw blurRad="38100" dist="38100" dir="2700000" algn="tl">
                    <a:srgbClr val="000000">
                      <a:alpha val="43137"/>
                    </a:srgbClr>
                  </a:outerShdw>
                </a:effectLst>
                <a:latin typeface="Arial" charset="0"/>
              </a:rPr>
              <a:t> </a:t>
            </a:r>
            <a:r>
              <a:rPr lang="en-US" sz="2800" dirty="0" err="1">
                <a:effectLst>
                  <a:outerShdw blurRad="38100" dist="38100" dir="2700000" algn="tl">
                    <a:srgbClr val="000000">
                      <a:alpha val="43137"/>
                    </a:srgbClr>
                  </a:outerShdw>
                </a:effectLst>
                <a:latin typeface="Arial" charset="0"/>
              </a:rPr>
              <a:t>manusia</a:t>
            </a:r>
            <a:endParaRPr lang="en-US" sz="2800" dirty="0">
              <a:effectLst>
                <a:outerShdw blurRad="38100" dist="38100" dir="2700000" algn="tl">
                  <a:srgbClr val="000000">
                    <a:alpha val="43137"/>
                  </a:srgbClr>
                </a:outerShdw>
              </a:effectLst>
              <a:latin typeface="Arial" charset="0"/>
            </a:endParaRPr>
          </a:p>
          <a:p>
            <a:pPr marL="514350" indent="-514350" eaLnBrk="0" hangingPunct="0">
              <a:lnSpc>
                <a:spcPct val="150000"/>
              </a:lnSpc>
              <a:defRPr/>
            </a:pPr>
            <a:r>
              <a:rPr lang="en-US" sz="2800" dirty="0">
                <a:effectLst>
                  <a:outerShdw blurRad="38100" dist="38100" dir="2700000" algn="tl">
                    <a:srgbClr val="000000">
                      <a:alpha val="43137"/>
                    </a:srgbClr>
                  </a:outerShdw>
                </a:effectLst>
                <a:latin typeface="Arial" charset="0"/>
              </a:rPr>
              <a:t>	</a:t>
            </a:r>
          </a:p>
          <a:p>
            <a:pPr eaLnBrk="0" hangingPunct="0">
              <a:lnSpc>
                <a:spcPct val="150000"/>
              </a:lnSpc>
              <a:defRPr/>
            </a:pPr>
            <a:r>
              <a:rPr lang="en-US" sz="2800" dirty="0">
                <a:effectLst>
                  <a:outerShdw blurRad="38100" dist="38100" dir="2700000" algn="tl">
                    <a:srgbClr val="000000">
                      <a:alpha val="43137"/>
                    </a:srgbClr>
                  </a:outerShdw>
                </a:effectLst>
                <a:latin typeface="Arial" charset="0"/>
              </a:rPr>
              <a:t>  </a:t>
            </a:r>
          </a:p>
        </p:txBody>
      </p:sp>
      <p:sp>
        <p:nvSpPr>
          <p:cNvPr id="10" name="Title 1">
            <a:extLst>
              <a:ext uri="{FF2B5EF4-FFF2-40B4-BE49-F238E27FC236}">
                <a16:creationId xmlns:a16="http://schemas.microsoft.com/office/drawing/2014/main" id="{A30A09C5-57C5-4CB9-84FF-48205C874F63}"/>
              </a:ext>
            </a:extLst>
          </p:cNvPr>
          <p:cNvSpPr txBox="1">
            <a:spLocks/>
          </p:cNvSpPr>
          <p:nvPr/>
        </p:nvSpPr>
        <p:spPr bwMode="auto">
          <a:xfrm>
            <a:off x="152400" y="304800"/>
            <a:ext cx="6553200" cy="685800"/>
          </a:xfrm>
          <a:prstGeom prst="rect">
            <a:avLst/>
          </a:prstGeom>
          <a:noFill/>
          <a:ln w="9525">
            <a:noFill/>
            <a:miter lim="800000"/>
            <a:headEnd/>
            <a:tailEnd/>
          </a:ln>
        </p:spPr>
        <p:txBody>
          <a:bodyPr lIns="0" rIns="0" bIns="0" anchor="b"/>
          <a:lstStyle/>
          <a:p>
            <a:pPr eaLnBrk="0" hangingPunct="0">
              <a:defRPr/>
            </a:pPr>
            <a:r>
              <a:rPr lang="en-US" sz="3600" b="1" dirty="0">
                <a:effectLst>
                  <a:outerShdw blurRad="38100" dist="38100" dir="2700000" algn="tl">
                    <a:srgbClr val="000000">
                      <a:alpha val="43137"/>
                    </a:srgbClr>
                  </a:outerShdw>
                </a:effectLst>
                <a:latin typeface="+mj-lt"/>
                <a:ea typeface="+mj-ea"/>
                <a:cs typeface="+mj-cs"/>
              </a:rPr>
              <a:t>FAKTOR </a:t>
            </a:r>
            <a:r>
              <a:rPr lang="id-ID" sz="3600" b="1" dirty="0">
                <a:effectLst>
                  <a:outerShdw blurRad="38100" dist="38100" dir="2700000" algn="tl">
                    <a:srgbClr val="000000">
                      <a:alpha val="43137"/>
                    </a:srgbClr>
                  </a:outerShdw>
                </a:effectLst>
                <a:latin typeface="+mj-lt"/>
                <a:ea typeface="+mj-ea"/>
                <a:cs typeface="+mj-cs"/>
              </a:rPr>
              <a:t>KECELAKAAN </a:t>
            </a:r>
            <a:r>
              <a:rPr lang="en-US" sz="3600" b="1" dirty="0">
                <a:effectLst>
                  <a:outerShdw blurRad="38100" dist="38100" dir="2700000" algn="tl">
                    <a:srgbClr val="000000">
                      <a:alpha val="43137"/>
                    </a:srgbClr>
                  </a:outerShdw>
                </a:effectLst>
                <a:latin typeface="+mj-lt"/>
                <a:ea typeface="+mj-ea"/>
                <a:cs typeface="+mj-cs"/>
              </a:rPr>
              <a:t>LAIN</a:t>
            </a:r>
          </a:p>
        </p:txBody>
      </p:sp>
      <p:pic>
        <p:nvPicPr>
          <p:cNvPr id="2054" name="Picture 8" descr="https://lh3.googleusercontent.com/-1F4LlXjfEb4/TWyu_h0Un1I/AAAAAAAABlg/G_W5WexLCXQ/s400/Mobil+Mogok+Kena+Banjir%252C+Ini+Tipsnya.jpg">
            <a:extLst>
              <a:ext uri="{FF2B5EF4-FFF2-40B4-BE49-F238E27FC236}">
                <a16:creationId xmlns:a16="http://schemas.microsoft.com/office/drawing/2014/main" id="{DD44D269-2731-4AB9-A350-2038F9AB843B}"/>
              </a:ext>
            </a:extLst>
          </p:cNvPr>
          <p:cNvPicPr>
            <a:picLocks noChangeAspect="1" noChangeArrowheads="1"/>
          </p:cNvPicPr>
          <p:nvPr/>
        </p:nvPicPr>
        <p:blipFill>
          <a:blip r:embed="rId3" cstate="print"/>
          <a:srcRect/>
          <a:stretch>
            <a:fillRect/>
          </a:stretch>
        </p:blipFill>
        <p:spPr bwMode="auto">
          <a:xfrm>
            <a:off x="6705600" y="0"/>
            <a:ext cx="2438400" cy="18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5" name="Picture 10" descr="http://img.antaranews.com/stockphotos/peristiwa/20091123105954-kabut-231109.jpg">
            <a:extLst>
              <a:ext uri="{FF2B5EF4-FFF2-40B4-BE49-F238E27FC236}">
                <a16:creationId xmlns:a16="http://schemas.microsoft.com/office/drawing/2014/main" id="{FF31F91E-6210-46E5-8458-488CEE49224A}"/>
              </a:ext>
            </a:extLst>
          </p:cNvPr>
          <p:cNvPicPr>
            <a:picLocks noChangeAspect="1" noChangeArrowheads="1"/>
          </p:cNvPicPr>
          <p:nvPr/>
        </p:nvPicPr>
        <p:blipFill>
          <a:blip r:embed="rId4" cstate="print"/>
          <a:srcRect/>
          <a:stretch>
            <a:fillRect/>
          </a:stretch>
        </p:blipFill>
        <p:spPr bwMode="auto">
          <a:xfrm>
            <a:off x="6705600" y="1752600"/>
            <a:ext cx="2438400" cy="1676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8678" name="AutoShape 12" descr="http://scientiarum.uksw.edu/wp-content/uploads/2008/10/parade-fma-2008.jpg">
            <a:extLst>
              <a:ext uri="{FF2B5EF4-FFF2-40B4-BE49-F238E27FC236}">
                <a16:creationId xmlns:a16="http://schemas.microsoft.com/office/drawing/2014/main" id="{AA465B26-15EF-4716-A9C6-5569A8EEAE79}"/>
              </a:ext>
            </a:extLst>
          </p:cNvPr>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pic>
        <p:nvPicPr>
          <p:cNvPr id="2059" name="Picture 11" descr="http://3.bp.blogspot.com/_UQbeSBtdtMo/TOvRM9o5m7I/AAAAAAAAAB8/0Aj_ST_OD7Y/s1600/macet.jpeg">
            <a:extLst>
              <a:ext uri="{FF2B5EF4-FFF2-40B4-BE49-F238E27FC236}">
                <a16:creationId xmlns:a16="http://schemas.microsoft.com/office/drawing/2014/main" id="{A8BE0C70-72D3-4657-8461-8E59D72BE2FE}"/>
              </a:ext>
            </a:extLst>
          </p:cNvPr>
          <p:cNvPicPr>
            <a:picLocks noChangeAspect="1" noChangeArrowheads="1"/>
          </p:cNvPicPr>
          <p:nvPr/>
        </p:nvPicPr>
        <p:blipFill>
          <a:blip r:embed="rId5" cstate="print"/>
          <a:srcRect/>
          <a:stretch>
            <a:fillRect/>
          </a:stretch>
        </p:blipFill>
        <p:spPr bwMode="auto">
          <a:xfrm>
            <a:off x="6705600" y="3438525"/>
            <a:ext cx="2438400" cy="1666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61" name="Picture 13" descr="http://i.okezone.com/content/2010/12/27/18/407569/lf3J8fjBkA.jpg">
            <a:extLst>
              <a:ext uri="{FF2B5EF4-FFF2-40B4-BE49-F238E27FC236}">
                <a16:creationId xmlns:a16="http://schemas.microsoft.com/office/drawing/2014/main" id="{B987D786-5871-47E5-9739-F9DBDB6F1248}"/>
              </a:ext>
            </a:extLst>
          </p:cNvPr>
          <p:cNvPicPr>
            <a:picLocks noChangeAspect="1" noChangeArrowheads="1"/>
          </p:cNvPicPr>
          <p:nvPr/>
        </p:nvPicPr>
        <p:blipFill>
          <a:blip r:embed="rId6" cstate="print"/>
          <a:srcRect/>
          <a:stretch>
            <a:fillRect/>
          </a:stretch>
        </p:blipFill>
        <p:spPr bwMode="auto">
          <a:xfrm>
            <a:off x="6705600" y="5105400"/>
            <a:ext cx="2438400" cy="1752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8681" name="Slide Number Placeholder 3">
            <a:extLst>
              <a:ext uri="{FF2B5EF4-FFF2-40B4-BE49-F238E27FC236}">
                <a16:creationId xmlns:a16="http://schemas.microsoft.com/office/drawing/2014/main" id="{43ABD517-6BD0-4424-942E-A97CE6B12B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3596BD-A3C2-4106-A944-362347BF2399}" type="slidenum">
              <a:rPr lang="en-US" altLang="id-ID">
                <a:solidFill>
                  <a:srgbClr val="B1E2FB"/>
                </a:solidFill>
              </a:rPr>
              <a:pPr eaLnBrk="1" hangingPunct="1"/>
              <a:t>14</a:t>
            </a:fld>
            <a:endParaRPr lang="en-US" altLang="id-ID">
              <a:solidFill>
                <a:srgbClr val="B1E2FB"/>
              </a:solidFill>
            </a:endParaRPr>
          </a:p>
        </p:txBody>
      </p:sp>
      <p:sp>
        <p:nvSpPr>
          <p:cNvPr id="13" name="Rectangle 12">
            <a:extLst>
              <a:ext uri="{FF2B5EF4-FFF2-40B4-BE49-F238E27FC236}">
                <a16:creationId xmlns:a16="http://schemas.microsoft.com/office/drawing/2014/main" id="{E4FBDF13-078A-4401-99ED-4460814C612F}"/>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14" name="Picture 6">
            <a:extLst>
              <a:ext uri="{FF2B5EF4-FFF2-40B4-BE49-F238E27FC236}">
                <a16:creationId xmlns:a16="http://schemas.microsoft.com/office/drawing/2014/main" id="{888AAEE1-E612-4892-B4D9-52D10759C3C2}"/>
              </a:ext>
            </a:extLst>
          </p:cNvPr>
          <p:cNvPicPr>
            <a:picLocks noChangeAspect="1" noChangeArrowheads="1"/>
          </p:cNvPicPr>
          <p:nvPr/>
        </p:nvPicPr>
        <p:blipFill>
          <a:blip r:embed="rId7"/>
          <a:stretch>
            <a:fillRect/>
          </a:stretch>
        </p:blipFill>
        <p:spPr bwMode="auto">
          <a:xfrm>
            <a:off x="0" y="5334000"/>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wipe(left)">
                                      <p:cBhvr>
                                        <p:cTn id="7" dur="500"/>
                                        <p:tgtEl>
                                          <p:spTgt spid="205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051">
                                            <p:txEl>
                                              <p:pRg st="1" end="1"/>
                                            </p:txEl>
                                          </p:spTgt>
                                        </p:tgtEl>
                                        <p:attrNameLst>
                                          <p:attrName>style.visibility</p:attrName>
                                        </p:attrNameLst>
                                      </p:cBhvr>
                                      <p:to>
                                        <p:strVal val="visible"/>
                                      </p:to>
                                    </p:set>
                                    <p:animEffect transition="in" filter="wipe(left)">
                                      <p:cBhvr>
                                        <p:cTn id="10" dur="500"/>
                                        <p:tgtEl>
                                          <p:spTgt spid="2051">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051">
                                            <p:txEl>
                                              <p:pRg st="2" end="2"/>
                                            </p:txEl>
                                          </p:spTgt>
                                        </p:tgtEl>
                                        <p:attrNameLst>
                                          <p:attrName>style.visibility</p:attrName>
                                        </p:attrNameLst>
                                      </p:cBhvr>
                                      <p:to>
                                        <p:strVal val="visible"/>
                                      </p:to>
                                    </p:set>
                                    <p:animEffect transition="in" filter="wipe(left)">
                                      <p:cBhvr>
                                        <p:cTn id="13" dur="500"/>
                                        <p:tgtEl>
                                          <p:spTgt spid="2051">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051">
                                            <p:txEl>
                                              <p:pRg st="3" end="3"/>
                                            </p:txEl>
                                          </p:spTgt>
                                        </p:tgtEl>
                                        <p:attrNameLst>
                                          <p:attrName>style.visibility</p:attrName>
                                        </p:attrNameLst>
                                      </p:cBhvr>
                                      <p:to>
                                        <p:strVal val="visible"/>
                                      </p:to>
                                    </p:set>
                                    <p:animEffect transition="in" filter="wipe(left)">
                                      <p:cBhvr>
                                        <p:cTn id="16" dur="500"/>
                                        <p:tgtEl>
                                          <p:spTgt spid="2051">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051">
                                            <p:txEl>
                                              <p:pRg st="4" end="4"/>
                                            </p:txEl>
                                          </p:spTgt>
                                        </p:tgtEl>
                                        <p:attrNameLst>
                                          <p:attrName>style.visibility</p:attrName>
                                        </p:attrNameLst>
                                      </p:cBhvr>
                                      <p:to>
                                        <p:strVal val="visible"/>
                                      </p:to>
                                    </p:set>
                                    <p:animEffect transition="in" filter="wipe(left)">
                                      <p:cBhvr>
                                        <p:cTn id="19" dur="500"/>
                                        <p:tgtEl>
                                          <p:spTgt spid="2051">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051">
                                            <p:txEl>
                                              <p:pRg st="5" end="5"/>
                                            </p:txEl>
                                          </p:spTgt>
                                        </p:tgtEl>
                                        <p:attrNameLst>
                                          <p:attrName>style.visibility</p:attrName>
                                        </p:attrNameLst>
                                      </p:cBhvr>
                                      <p:to>
                                        <p:strVal val="visible"/>
                                      </p:to>
                                    </p:set>
                                    <p:animEffect transition="in" filter="wipe(left)">
                                      <p:cBhvr>
                                        <p:cTn id="22" dur="500"/>
                                        <p:tgtEl>
                                          <p:spTgt spid="2051">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051">
                                            <p:txEl>
                                              <p:pRg st="6" end="6"/>
                                            </p:txEl>
                                          </p:spTgt>
                                        </p:tgtEl>
                                        <p:attrNameLst>
                                          <p:attrName>style.visibility</p:attrName>
                                        </p:attrNameLst>
                                      </p:cBhvr>
                                      <p:to>
                                        <p:strVal val="visible"/>
                                      </p:to>
                                    </p:set>
                                    <p:animEffect transition="in" filter="wipe(left)">
                                      <p:cBhvr>
                                        <p:cTn id="25" dur="500"/>
                                        <p:tgtEl>
                                          <p:spTgt spid="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DD74E9A-BB3B-4F65-BA87-012C481A5A95}"/>
              </a:ext>
            </a:extLst>
          </p:cNvPr>
          <p:cNvSpPr>
            <a:spLocks noGrp="1"/>
          </p:cNvSpPr>
          <p:nvPr>
            <p:ph type="ctrTitle"/>
          </p:nvPr>
        </p:nvSpPr>
        <p:spPr/>
        <p:txBody>
          <a:bodyPr/>
          <a:lstStyle/>
          <a:p>
            <a:pPr eaLnBrk="1" fontAlgn="auto" hangingPunct="1">
              <a:spcAft>
                <a:spcPts val="0"/>
              </a:spcAft>
              <a:defRPr/>
            </a:pPr>
            <a:br>
              <a:rPr lang="en-US" sz="2800" dirty="0"/>
            </a:br>
            <a:endParaRPr lang="en-US" sz="2800" dirty="0"/>
          </a:p>
        </p:txBody>
      </p:sp>
      <p:sp>
        <p:nvSpPr>
          <p:cNvPr id="29699" name="Subtitle 2">
            <a:extLst>
              <a:ext uri="{FF2B5EF4-FFF2-40B4-BE49-F238E27FC236}">
                <a16:creationId xmlns:a16="http://schemas.microsoft.com/office/drawing/2014/main" id="{95E9F3FF-75A5-4F8B-9CE7-DC2CA0D40D2B}"/>
              </a:ext>
            </a:extLst>
          </p:cNvPr>
          <p:cNvSpPr>
            <a:spLocks noGrp="1"/>
          </p:cNvSpPr>
          <p:nvPr>
            <p:ph type="subTitle" idx="1"/>
          </p:nvPr>
        </p:nvSpPr>
        <p:spPr>
          <a:xfrm>
            <a:off x="685800" y="685800"/>
            <a:ext cx="8001000" cy="5105400"/>
          </a:xfr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marL="179388" marR="0" algn="ctr" eaLnBrk="1" hangingPunct="1"/>
            <a:r>
              <a:rPr lang="en-US" altLang="id-ID" sz="2800" dirty="0">
                <a:solidFill>
                  <a:srgbClr val="FF0000"/>
                </a:solidFill>
                <a:latin typeface="Bauhaus 93" panose="04030905020B02020C02" pitchFamily="82" charset="0"/>
              </a:rPr>
              <a:t>7 PRIORITAS PENYEBAB KECELAKAAN</a:t>
            </a:r>
            <a:br>
              <a:rPr lang="en-US" altLang="id-ID" sz="2800" dirty="0">
                <a:solidFill>
                  <a:srgbClr val="FF0000"/>
                </a:solidFill>
                <a:latin typeface="Bauhaus 93" panose="04030905020B02020C02" pitchFamily="82" charset="0"/>
              </a:rPr>
            </a:br>
            <a:r>
              <a:rPr lang="en-US" altLang="id-ID" sz="2800" dirty="0">
                <a:solidFill>
                  <a:srgbClr val="FF0000"/>
                </a:solidFill>
                <a:latin typeface="Bauhaus 93" panose="04030905020B02020C02" pitchFamily="82" charset="0"/>
              </a:rPr>
              <a:t> BERAKIBAT FATAL :</a:t>
            </a:r>
          </a:p>
          <a:p>
            <a:pPr marL="179388" marR="0" algn="l" eaLnBrk="1" hangingPunct="1"/>
            <a:r>
              <a:rPr lang="en-US" altLang="id-ID" sz="2800" dirty="0">
                <a:solidFill>
                  <a:srgbClr val="002060"/>
                </a:solidFill>
                <a:latin typeface="Bauhaus 93" panose="04030905020B02020C02" pitchFamily="82" charset="0"/>
              </a:rPr>
              <a:t>1. TIDAK MEMAKAI HELM</a:t>
            </a:r>
            <a:br>
              <a:rPr lang="en-US" altLang="id-ID" sz="2800" dirty="0">
                <a:solidFill>
                  <a:srgbClr val="002060"/>
                </a:solidFill>
                <a:latin typeface="Bauhaus 93" panose="04030905020B02020C02" pitchFamily="82" charset="0"/>
              </a:rPr>
            </a:br>
            <a:r>
              <a:rPr lang="en-US" altLang="id-ID" sz="2800" dirty="0">
                <a:solidFill>
                  <a:srgbClr val="002060"/>
                </a:solidFill>
                <a:latin typeface="Bauhaus 93" panose="04030905020B02020C02" pitchFamily="82" charset="0"/>
              </a:rPr>
              <a:t>2. TIDAK MENGGUNAKAN SABUK KESELAMATAN</a:t>
            </a:r>
            <a:br>
              <a:rPr lang="en-US" altLang="id-ID" sz="2800" dirty="0">
                <a:solidFill>
                  <a:srgbClr val="002060"/>
                </a:solidFill>
                <a:latin typeface="Bauhaus 93" panose="04030905020B02020C02" pitchFamily="82" charset="0"/>
              </a:rPr>
            </a:br>
            <a:r>
              <a:rPr lang="en-US" altLang="id-ID" sz="2800" dirty="0">
                <a:solidFill>
                  <a:srgbClr val="002060"/>
                </a:solidFill>
                <a:latin typeface="Bauhaus 93" panose="04030905020B02020C02" pitchFamily="82" charset="0"/>
              </a:rPr>
              <a:t>3. MELAWAN ARUS</a:t>
            </a:r>
          </a:p>
          <a:p>
            <a:pPr marL="179388" marR="0" algn="l" eaLnBrk="1" hangingPunct="1"/>
            <a:r>
              <a:rPr lang="en-US" altLang="id-ID" sz="2800" dirty="0">
                <a:solidFill>
                  <a:srgbClr val="002060"/>
                </a:solidFill>
                <a:latin typeface="Bauhaus 93" panose="04030905020B02020C02" pitchFamily="82" charset="0"/>
              </a:rPr>
              <a:t>4. MINUMAN KERAS </a:t>
            </a:r>
          </a:p>
          <a:p>
            <a:pPr marL="179388" marR="0" algn="l" eaLnBrk="1" hangingPunct="1"/>
            <a:r>
              <a:rPr lang="en-US" altLang="id-ID" sz="2800" dirty="0">
                <a:solidFill>
                  <a:srgbClr val="002060"/>
                </a:solidFill>
                <a:latin typeface="Bauhaus 93" panose="04030905020B02020C02" pitchFamily="82" charset="0"/>
              </a:rPr>
              <a:t>5. MAIN HP</a:t>
            </a:r>
          </a:p>
          <a:p>
            <a:pPr marL="179388" marR="0" algn="l" eaLnBrk="1" hangingPunct="1"/>
            <a:r>
              <a:rPr lang="en-US" altLang="id-ID" sz="2800" dirty="0">
                <a:solidFill>
                  <a:srgbClr val="002060"/>
                </a:solidFill>
                <a:latin typeface="Bauhaus 93" panose="04030905020B02020C02" pitchFamily="82" charset="0"/>
              </a:rPr>
              <a:t>6. BELUM CUKUP UMUR</a:t>
            </a:r>
          </a:p>
          <a:p>
            <a:pPr marL="179388" marR="0" algn="l" eaLnBrk="1" hangingPunct="1"/>
            <a:r>
              <a:rPr lang="en-US" altLang="id-ID" sz="2800" dirty="0">
                <a:solidFill>
                  <a:srgbClr val="002060"/>
                </a:solidFill>
                <a:latin typeface="Bauhaus 93" panose="04030905020B02020C02" pitchFamily="82" charset="0"/>
              </a:rPr>
              <a:t>7. MELEBIHI BATAS KECEPATAN</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down)">
                                      <p:cBhvr>
                                        <p:cTn id="7" dur="580">
                                          <p:stCondLst>
                                            <p:cond delay="0"/>
                                          </p:stCondLst>
                                        </p:cTn>
                                        <p:tgtEl>
                                          <p:spTgt spid="29699">
                                            <p:txEl>
                                              <p:pRg st="0" end="0"/>
                                            </p:txEl>
                                          </p:spTgt>
                                        </p:tgtEl>
                                      </p:cBhvr>
                                    </p:animEffect>
                                    <p:anim calcmode="lin" valueType="num">
                                      <p:cBhvr>
                                        <p:cTn id="8" dur="1822" tmFilter="0,0; 0.14,0.36; 0.43,0.73; 0.71,0.91; 1.0,1.0">
                                          <p:stCondLst>
                                            <p:cond delay="0"/>
                                          </p:stCondLst>
                                        </p:cTn>
                                        <p:tgtEl>
                                          <p:spTgt spid="2969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69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69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69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69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9699">
                                            <p:txEl>
                                              <p:pRg st="0" end="0"/>
                                            </p:txEl>
                                          </p:spTgt>
                                        </p:tgtEl>
                                      </p:cBhvr>
                                      <p:to x="100000" y="60000"/>
                                    </p:animScale>
                                    <p:animScale>
                                      <p:cBhvr>
                                        <p:cTn id="14" dur="166" decel="50000">
                                          <p:stCondLst>
                                            <p:cond delay="676"/>
                                          </p:stCondLst>
                                        </p:cTn>
                                        <p:tgtEl>
                                          <p:spTgt spid="29699">
                                            <p:txEl>
                                              <p:pRg st="0" end="0"/>
                                            </p:txEl>
                                          </p:spTgt>
                                        </p:tgtEl>
                                      </p:cBhvr>
                                      <p:to x="100000" y="100000"/>
                                    </p:animScale>
                                    <p:animScale>
                                      <p:cBhvr>
                                        <p:cTn id="15" dur="26">
                                          <p:stCondLst>
                                            <p:cond delay="1312"/>
                                          </p:stCondLst>
                                        </p:cTn>
                                        <p:tgtEl>
                                          <p:spTgt spid="29699">
                                            <p:txEl>
                                              <p:pRg st="0" end="0"/>
                                            </p:txEl>
                                          </p:spTgt>
                                        </p:tgtEl>
                                      </p:cBhvr>
                                      <p:to x="100000" y="80000"/>
                                    </p:animScale>
                                    <p:animScale>
                                      <p:cBhvr>
                                        <p:cTn id="16" dur="166" decel="50000">
                                          <p:stCondLst>
                                            <p:cond delay="1338"/>
                                          </p:stCondLst>
                                        </p:cTn>
                                        <p:tgtEl>
                                          <p:spTgt spid="29699">
                                            <p:txEl>
                                              <p:pRg st="0" end="0"/>
                                            </p:txEl>
                                          </p:spTgt>
                                        </p:tgtEl>
                                      </p:cBhvr>
                                      <p:to x="100000" y="100000"/>
                                    </p:animScale>
                                    <p:animScale>
                                      <p:cBhvr>
                                        <p:cTn id="17" dur="26">
                                          <p:stCondLst>
                                            <p:cond delay="1642"/>
                                          </p:stCondLst>
                                        </p:cTn>
                                        <p:tgtEl>
                                          <p:spTgt spid="29699">
                                            <p:txEl>
                                              <p:pRg st="0" end="0"/>
                                            </p:txEl>
                                          </p:spTgt>
                                        </p:tgtEl>
                                      </p:cBhvr>
                                      <p:to x="100000" y="90000"/>
                                    </p:animScale>
                                    <p:animScale>
                                      <p:cBhvr>
                                        <p:cTn id="18" dur="166" decel="50000">
                                          <p:stCondLst>
                                            <p:cond delay="1668"/>
                                          </p:stCondLst>
                                        </p:cTn>
                                        <p:tgtEl>
                                          <p:spTgt spid="29699">
                                            <p:txEl>
                                              <p:pRg st="0" end="0"/>
                                            </p:txEl>
                                          </p:spTgt>
                                        </p:tgtEl>
                                      </p:cBhvr>
                                      <p:to x="100000" y="100000"/>
                                    </p:animScale>
                                    <p:animScale>
                                      <p:cBhvr>
                                        <p:cTn id="19" dur="26">
                                          <p:stCondLst>
                                            <p:cond delay="1808"/>
                                          </p:stCondLst>
                                        </p:cTn>
                                        <p:tgtEl>
                                          <p:spTgt spid="29699">
                                            <p:txEl>
                                              <p:pRg st="0" end="0"/>
                                            </p:txEl>
                                          </p:spTgt>
                                        </p:tgtEl>
                                      </p:cBhvr>
                                      <p:to x="100000" y="95000"/>
                                    </p:animScale>
                                    <p:animScale>
                                      <p:cBhvr>
                                        <p:cTn id="20" dur="166" decel="50000">
                                          <p:stCondLst>
                                            <p:cond delay="1834"/>
                                          </p:stCondLst>
                                        </p:cTn>
                                        <p:tgtEl>
                                          <p:spTgt spid="29699">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9699">
                                            <p:txEl>
                                              <p:pRg st="1" end="1"/>
                                            </p:txEl>
                                          </p:spTgt>
                                        </p:tgtEl>
                                        <p:attrNameLst>
                                          <p:attrName>style.visibility</p:attrName>
                                        </p:attrNameLst>
                                      </p:cBhvr>
                                      <p:to>
                                        <p:strVal val="visible"/>
                                      </p:to>
                                    </p:set>
                                    <p:animEffect transition="in" filter="wipe(down)">
                                      <p:cBhvr>
                                        <p:cTn id="23" dur="580">
                                          <p:stCondLst>
                                            <p:cond delay="0"/>
                                          </p:stCondLst>
                                        </p:cTn>
                                        <p:tgtEl>
                                          <p:spTgt spid="29699">
                                            <p:txEl>
                                              <p:pRg st="1" end="1"/>
                                            </p:txEl>
                                          </p:spTgt>
                                        </p:tgtEl>
                                      </p:cBhvr>
                                    </p:animEffect>
                                    <p:anim calcmode="lin" valueType="num">
                                      <p:cBhvr>
                                        <p:cTn id="24" dur="1822" tmFilter="0,0; 0.14,0.36; 0.43,0.73; 0.71,0.91; 1.0,1.0">
                                          <p:stCondLst>
                                            <p:cond delay="0"/>
                                          </p:stCondLst>
                                        </p:cTn>
                                        <p:tgtEl>
                                          <p:spTgt spid="29699">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9699">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9699">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9699">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9699">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9699">
                                            <p:txEl>
                                              <p:pRg st="1" end="1"/>
                                            </p:txEl>
                                          </p:spTgt>
                                        </p:tgtEl>
                                      </p:cBhvr>
                                      <p:to x="100000" y="60000"/>
                                    </p:animScale>
                                    <p:animScale>
                                      <p:cBhvr>
                                        <p:cTn id="30" dur="166" decel="50000">
                                          <p:stCondLst>
                                            <p:cond delay="676"/>
                                          </p:stCondLst>
                                        </p:cTn>
                                        <p:tgtEl>
                                          <p:spTgt spid="29699">
                                            <p:txEl>
                                              <p:pRg st="1" end="1"/>
                                            </p:txEl>
                                          </p:spTgt>
                                        </p:tgtEl>
                                      </p:cBhvr>
                                      <p:to x="100000" y="100000"/>
                                    </p:animScale>
                                    <p:animScale>
                                      <p:cBhvr>
                                        <p:cTn id="31" dur="26">
                                          <p:stCondLst>
                                            <p:cond delay="1312"/>
                                          </p:stCondLst>
                                        </p:cTn>
                                        <p:tgtEl>
                                          <p:spTgt spid="29699">
                                            <p:txEl>
                                              <p:pRg st="1" end="1"/>
                                            </p:txEl>
                                          </p:spTgt>
                                        </p:tgtEl>
                                      </p:cBhvr>
                                      <p:to x="100000" y="80000"/>
                                    </p:animScale>
                                    <p:animScale>
                                      <p:cBhvr>
                                        <p:cTn id="32" dur="166" decel="50000">
                                          <p:stCondLst>
                                            <p:cond delay="1338"/>
                                          </p:stCondLst>
                                        </p:cTn>
                                        <p:tgtEl>
                                          <p:spTgt spid="29699">
                                            <p:txEl>
                                              <p:pRg st="1" end="1"/>
                                            </p:txEl>
                                          </p:spTgt>
                                        </p:tgtEl>
                                      </p:cBhvr>
                                      <p:to x="100000" y="100000"/>
                                    </p:animScale>
                                    <p:animScale>
                                      <p:cBhvr>
                                        <p:cTn id="33" dur="26">
                                          <p:stCondLst>
                                            <p:cond delay="1642"/>
                                          </p:stCondLst>
                                        </p:cTn>
                                        <p:tgtEl>
                                          <p:spTgt spid="29699">
                                            <p:txEl>
                                              <p:pRg st="1" end="1"/>
                                            </p:txEl>
                                          </p:spTgt>
                                        </p:tgtEl>
                                      </p:cBhvr>
                                      <p:to x="100000" y="90000"/>
                                    </p:animScale>
                                    <p:animScale>
                                      <p:cBhvr>
                                        <p:cTn id="34" dur="166" decel="50000">
                                          <p:stCondLst>
                                            <p:cond delay="1668"/>
                                          </p:stCondLst>
                                        </p:cTn>
                                        <p:tgtEl>
                                          <p:spTgt spid="29699">
                                            <p:txEl>
                                              <p:pRg st="1" end="1"/>
                                            </p:txEl>
                                          </p:spTgt>
                                        </p:tgtEl>
                                      </p:cBhvr>
                                      <p:to x="100000" y="100000"/>
                                    </p:animScale>
                                    <p:animScale>
                                      <p:cBhvr>
                                        <p:cTn id="35" dur="26">
                                          <p:stCondLst>
                                            <p:cond delay="1808"/>
                                          </p:stCondLst>
                                        </p:cTn>
                                        <p:tgtEl>
                                          <p:spTgt spid="29699">
                                            <p:txEl>
                                              <p:pRg st="1" end="1"/>
                                            </p:txEl>
                                          </p:spTgt>
                                        </p:tgtEl>
                                      </p:cBhvr>
                                      <p:to x="100000" y="95000"/>
                                    </p:animScale>
                                    <p:animScale>
                                      <p:cBhvr>
                                        <p:cTn id="36" dur="166" decel="50000">
                                          <p:stCondLst>
                                            <p:cond delay="1834"/>
                                          </p:stCondLst>
                                        </p:cTn>
                                        <p:tgtEl>
                                          <p:spTgt spid="29699">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9699">
                                            <p:txEl>
                                              <p:pRg st="2" end="2"/>
                                            </p:txEl>
                                          </p:spTgt>
                                        </p:tgtEl>
                                        <p:attrNameLst>
                                          <p:attrName>style.visibility</p:attrName>
                                        </p:attrNameLst>
                                      </p:cBhvr>
                                      <p:to>
                                        <p:strVal val="visible"/>
                                      </p:to>
                                    </p:set>
                                    <p:animEffect transition="in" filter="wipe(down)">
                                      <p:cBhvr>
                                        <p:cTn id="39" dur="580">
                                          <p:stCondLst>
                                            <p:cond delay="0"/>
                                          </p:stCondLst>
                                        </p:cTn>
                                        <p:tgtEl>
                                          <p:spTgt spid="29699">
                                            <p:txEl>
                                              <p:pRg st="2" end="2"/>
                                            </p:txEl>
                                          </p:spTgt>
                                        </p:tgtEl>
                                      </p:cBhvr>
                                    </p:animEffect>
                                    <p:anim calcmode="lin" valueType="num">
                                      <p:cBhvr>
                                        <p:cTn id="40" dur="1822" tmFilter="0,0; 0.14,0.36; 0.43,0.73; 0.71,0.91; 1.0,1.0">
                                          <p:stCondLst>
                                            <p:cond delay="0"/>
                                          </p:stCondLst>
                                        </p:cTn>
                                        <p:tgtEl>
                                          <p:spTgt spid="29699">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9699">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9699">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9699">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9699">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9699">
                                            <p:txEl>
                                              <p:pRg st="2" end="2"/>
                                            </p:txEl>
                                          </p:spTgt>
                                        </p:tgtEl>
                                      </p:cBhvr>
                                      <p:to x="100000" y="60000"/>
                                    </p:animScale>
                                    <p:animScale>
                                      <p:cBhvr>
                                        <p:cTn id="46" dur="166" decel="50000">
                                          <p:stCondLst>
                                            <p:cond delay="676"/>
                                          </p:stCondLst>
                                        </p:cTn>
                                        <p:tgtEl>
                                          <p:spTgt spid="29699">
                                            <p:txEl>
                                              <p:pRg st="2" end="2"/>
                                            </p:txEl>
                                          </p:spTgt>
                                        </p:tgtEl>
                                      </p:cBhvr>
                                      <p:to x="100000" y="100000"/>
                                    </p:animScale>
                                    <p:animScale>
                                      <p:cBhvr>
                                        <p:cTn id="47" dur="26">
                                          <p:stCondLst>
                                            <p:cond delay="1312"/>
                                          </p:stCondLst>
                                        </p:cTn>
                                        <p:tgtEl>
                                          <p:spTgt spid="29699">
                                            <p:txEl>
                                              <p:pRg st="2" end="2"/>
                                            </p:txEl>
                                          </p:spTgt>
                                        </p:tgtEl>
                                      </p:cBhvr>
                                      <p:to x="100000" y="80000"/>
                                    </p:animScale>
                                    <p:animScale>
                                      <p:cBhvr>
                                        <p:cTn id="48" dur="166" decel="50000">
                                          <p:stCondLst>
                                            <p:cond delay="1338"/>
                                          </p:stCondLst>
                                        </p:cTn>
                                        <p:tgtEl>
                                          <p:spTgt spid="29699">
                                            <p:txEl>
                                              <p:pRg st="2" end="2"/>
                                            </p:txEl>
                                          </p:spTgt>
                                        </p:tgtEl>
                                      </p:cBhvr>
                                      <p:to x="100000" y="100000"/>
                                    </p:animScale>
                                    <p:animScale>
                                      <p:cBhvr>
                                        <p:cTn id="49" dur="26">
                                          <p:stCondLst>
                                            <p:cond delay="1642"/>
                                          </p:stCondLst>
                                        </p:cTn>
                                        <p:tgtEl>
                                          <p:spTgt spid="29699">
                                            <p:txEl>
                                              <p:pRg st="2" end="2"/>
                                            </p:txEl>
                                          </p:spTgt>
                                        </p:tgtEl>
                                      </p:cBhvr>
                                      <p:to x="100000" y="90000"/>
                                    </p:animScale>
                                    <p:animScale>
                                      <p:cBhvr>
                                        <p:cTn id="50" dur="166" decel="50000">
                                          <p:stCondLst>
                                            <p:cond delay="1668"/>
                                          </p:stCondLst>
                                        </p:cTn>
                                        <p:tgtEl>
                                          <p:spTgt spid="29699">
                                            <p:txEl>
                                              <p:pRg st="2" end="2"/>
                                            </p:txEl>
                                          </p:spTgt>
                                        </p:tgtEl>
                                      </p:cBhvr>
                                      <p:to x="100000" y="100000"/>
                                    </p:animScale>
                                    <p:animScale>
                                      <p:cBhvr>
                                        <p:cTn id="51" dur="26">
                                          <p:stCondLst>
                                            <p:cond delay="1808"/>
                                          </p:stCondLst>
                                        </p:cTn>
                                        <p:tgtEl>
                                          <p:spTgt spid="29699">
                                            <p:txEl>
                                              <p:pRg st="2" end="2"/>
                                            </p:txEl>
                                          </p:spTgt>
                                        </p:tgtEl>
                                      </p:cBhvr>
                                      <p:to x="100000" y="95000"/>
                                    </p:animScale>
                                    <p:animScale>
                                      <p:cBhvr>
                                        <p:cTn id="52" dur="166" decel="50000">
                                          <p:stCondLst>
                                            <p:cond delay="1834"/>
                                          </p:stCondLst>
                                        </p:cTn>
                                        <p:tgtEl>
                                          <p:spTgt spid="29699">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9699">
                                            <p:txEl>
                                              <p:pRg st="3" end="3"/>
                                            </p:txEl>
                                          </p:spTgt>
                                        </p:tgtEl>
                                        <p:attrNameLst>
                                          <p:attrName>style.visibility</p:attrName>
                                        </p:attrNameLst>
                                      </p:cBhvr>
                                      <p:to>
                                        <p:strVal val="visible"/>
                                      </p:to>
                                    </p:set>
                                    <p:animEffect transition="in" filter="wipe(down)">
                                      <p:cBhvr>
                                        <p:cTn id="55" dur="580">
                                          <p:stCondLst>
                                            <p:cond delay="0"/>
                                          </p:stCondLst>
                                        </p:cTn>
                                        <p:tgtEl>
                                          <p:spTgt spid="29699">
                                            <p:txEl>
                                              <p:pRg st="3" end="3"/>
                                            </p:txEl>
                                          </p:spTgt>
                                        </p:tgtEl>
                                      </p:cBhvr>
                                    </p:animEffect>
                                    <p:anim calcmode="lin" valueType="num">
                                      <p:cBhvr>
                                        <p:cTn id="56" dur="1822" tmFilter="0,0; 0.14,0.36; 0.43,0.73; 0.71,0.91; 1.0,1.0">
                                          <p:stCondLst>
                                            <p:cond delay="0"/>
                                          </p:stCondLst>
                                        </p:cTn>
                                        <p:tgtEl>
                                          <p:spTgt spid="29699">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9699">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9699">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9699">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9699">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29699">
                                            <p:txEl>
                                              <p:pRg st="3" end="3"/>
                                            </p:txEl>
                                          </p:spTgt>
                                        </p:tgtEl>
                                      </p:cBhvr>
                                      <p:to x="100000" y="60000"/>
                                    </p:animScale>
                                    <p:animScale>
                                      <p:cBhvr>
                                        <p:cTn id="62" dur="166" decel="50000">
                                          <p:stCondLst>
                                            <p:cond delay="676"/>
                                          </p:stCondLst>
                                        </p:cTn>
                                        <p:tgtEl>
                                          <p:spTgt spid="29699">
                                            <p:txEl>
                                              <p:pRg st="3" end="3"/>
                                            </p:txEl>
                                          </p:spTgt>
                                        </p:tgtEl>
                                      </p:cBhvr>
                                      <p:to x="100000" y="100000"/>
                                    </p:animScale>
                                    <p:animScale>
                                      <p:cBhvr>
                                        <p:cTn id="63" dur="26">
                                          <p:stCondLst>
                                            <p:cond delay="1312"/>
                                          </p:stCondLst>
                                        </p:cTn>
                                        <p:tgtEl>
                                          <p:spTgt spid="29699">
                                            <p:txEl>
                                              <p:pRg st="3" end="3"/>
                                            </p:txEl>
                                          </p:spTgt>
                                        </p:tgtEl>
                                      </p:cBhvr>
                                      <p:to x="100000" y="80000"/>
                                    </p:animScale>
                                    <p:animScale>
                                      <p:cBhvr>
                                        <p:cTn id="64" dur="166" decel="50000">
                                          <p:stCondLst>
                                            <p:cond delay="1338"/>
                                          </p:stCondLst>
                                        </p:cTn>
                                        <p:tgtEl>
                                          <p:spTgt spid="29699">
                                            <p:txEl>
                                              <p:pRg st="3" end="3"/>
                                            </p:txEl>
                                          </p:spTgt>
                                        </p:tgtEl>
                                      </p:cBhvr>
                                      <p:to x="100000" y="100000"/>
                                    </p:animScale>
                                    <p:animScale>
                                      <p:cBhvr>
                                        <p:cTn id="65" dur="26">
                                          <p:stCondLst>
                                            <p:cond delay="1642"/>
                                          </p:stCondLst>
                                        </p:cTn>
                                        <p:tgtEl>
                                          <p:spTgt spid="29699">
                                            <p:txEl>
                                              <p:pRg st="3" end="3"/>
                                            </p:txEl>
                                          </p:spTgt>
                                        </p:tgtEl>
                                      </p:cBhvr>
                                      <p:to x="100000" y="90000"/>
                                    </p:animScale>
                                    <p:animScale>
                                      <p:cBhvr>
                                        <p:cTn id="66" dur="166" decel="50000">
                                          <p:stCondLst>
                                            <p:cond delay="1668"/>
                                          </p:stCondLst>
                                        </p:cTn>
                                        <p:tgtEl>
                                          <p:spTgt spid="29699">
                                            <p:txEl>
                                              <p:pRg st="3" end="3"/>
                                            </p:txEl>
                                          </p:spTgt>
                                        </p:tgtEl>
                                      </p:cBhvr>
                                      <p:to x="100000" y="100000"/>
                                    </p:animScale>
                                    <p:animScale>
                                      <p:cBhvr>
                                        <p:cTn id="67" dur="26">
                                          <p:stCondLst>
                                            <p:cond delay="1808"/>
                                          </p:stCondLst>
                                        </p:cTn>
                                        <p:tgtEl>
                                          <p:spTgt spid="29699">
                                            <p:txEl>
                                              <p:pRg st="3" end="3"/>
                                            </p:txEl>
                                          </p:spTgt>
                                        </p:tgtEl>
                                      </p:cBhvr>
                                      <p:to x="100000" y="95000"/>
                                    </p:animScale>
                                    <p:animScale>
                                      <p:cBhvr>
                                        <p:cTn id="68" dur="166" decel="50000">
                                          <p:stCondLst>
                                            <p:cond delay="1834"/>
                                          </p:stCondLst>
                                        </p:cTn>
                                        <p:tgtEl>
                                          <p:spTgt spid="29699">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9699">
                                            <p:txEl>
                                              <p:pRg st="4" end="4"/>
                                            </p:txEl>
                                          </p:spTgt>
                                        </p:tgtEl>
                                        <p:attrNameLst>
                                          <p:attrName>style.visibility</p:attrName>
                                        </p:attrNameLst>
                                      </p:cBhvr>
                                      <p:to>
                                        <p:strVal val="visible"/>
                                      </p:to>
                                    </p:set>
                                    <p:animEffect transition="in" filter="wipe(down)">
                                      <p:cBhvr>
                                        <p:cTn id="71" dur="580">
                                          <p:stCondLst>
                                            <p:cond delay="0"/>
                                          </p:stCondLst>
                                        </p:cTn>
                                        <p:tgtEl>
                                          <p:spTgt spid="29699">
                                            <p:txEl>
                                              <p:pRg st="4" end="4"/>
                                            </p:txEl>
                                          </p:spTgt>
                                        </p:tgtEl>
                                      </p:cBhvr>
                                    </p:animEffect>
                                    <p:anim calcmode="lin" valueType="num">
                                      <p:cBhvr>
                                        <p:cTn id="72" dur="1822" tmFilter="0,0; 0.14,0.36; 0.43,0.73; 0.71,0.91; 1.0,1.0">
                                          <p:stCondLst>
                                            <p:cond delay="0"/>
                                          </p:stCondLst>
                                        </p:cTn>
                                        <p:tgtEl>
                                          <p:spTgt spid="29699">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9699">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9699">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9699">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9699">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29699">
                                            <p:txEl>
                                              <p:pRg st="4" end="4"/>
                                            </p:txEl>
                                          </p:spTgt>
                                        </p:tgtEl>
                                      </p:cBhvr>
                                      <p:to x="100000" y="60000"/>
                                    </p:animScale>
                                    <p:animScale>
                                      <p:cBhvr>
                                        <p:cTn id="78" dur="166" decel="50000">
                                          <p:stCondLst>
                                            <p:cond delay="676"/>
                                          </p:stCondLst>
                                        </p:cTn>
                                        <p:tgtEl>
                                          <p:spTgt spid="29699">
                                            <p:txEl>
                                              <p:pRg st="4" end="4"/>
                                            </p:txEl>
                                          </p:spTgt>
                                        </p:tgtEl>
                                      </p:cBhvr>
                                      <p:to x="100000" y="100000"/>
                                    </p:animScale>
                                    <p:animScale>
                                      <p:cBhvr>
                                        <p:cTn id="79" dur="26">
                                          <p:stCondLst>
                                            <p:cond delay="1312"/>
                                          </p:stCondLst>
                                        </p:cTn>
                                        <p:tgtEl>
                                          <p:spTgt spid="29699">
                                            <p:txEl>
                                              <p:pRg st="4" end="4"/>
                                            </p:txEl>
                                          </p:spTgt>
                                        </p:tgtEl>
                                      </p:cBhvr>
                                      <p:to x="100000" y="80000"/>
                                    </p:animScale>
                                    <p:animScale>
                                      <p:cBhvr>
                                        <p:cTn id="80" dur="166" decel="50000">
                                          <p:stCondLst>
                                            <p:cond delay="1338"/>
                                          </p:stCondLst>
                                        </p:cTn>
                                        <p:tgtEl>
                                          <p:spTgt spid="29699">
                                            <p:txEl>
                                              <p:pRg st="4" end="4"/>
                                            </p:txEl>
                                          </p:spTgt>
                                        </p:tgtEl>
                                      </p:cBhvr>
                                      <p:to x="100000" y="100000"/>
                                    </p:animScale>
                                    <p:animScale>
                                      <p:cBhvr>
                                        <p:cTn id="81" dur="26">
                                          <p:stCondLst>
                                            <p:cond delay="1642"/>
                                          </p:stCondLst>
                                        </p:cTn>
                                        <p:tgtEl>
                                          <p:spTgt spid="29699">
                                            <p:txEl>
                                              <p:pRg st="4" end="4"/>
                                            </p:txEl>
                                          </p:spTgt>
                                        </p:tgtEl>
                                      </p:cBhvr>
                                      <p:to x="100000" y="90000"/>
                                    </p:animScale>
                                    <p:animScale>
                                      <p:cBhvr>
                                        <p:cTn id="82" dur="166" decel="50000">
                                          <p:stCondLst>
                                            <p:cond delay="1668"/>
                                          </p:stCondLst>
                                        </p:cTn>
                                        <p:tgtEl>
                                          <p:spTgt spid="29699">
                                            <p:txEl>
                                              <p:pRg st="4" end="4"/>
                                            </p:txEl>
                                          </p:spTgt>
                                        </p:tgtEl>
                                      </p:cBhvr>
                                      <p:to x="100000" y="100000"/>
                                    </p:animScale>
                                    <p:animScale>
                                      <p:cBhvr>
                                        <p:cTn id="83" dur="26">
                                          <p:stCondLst>
                                            <p:cond delay="1808"/>
                                          </p:stCondLst>
                                        </p:cTn>
                                        <p:tgtEl>
                                          <p:spTgt spid="29699">
                                            <p:txEl>
                                              <p:pRg st="4" end="4"/>
                                            </p:txEl>
                                          </p:spTgt>
                                        </p:tgtEl>
                                      </p:cBhvr>
                                      <p:to x="100000" y="95000"/>
                                    </p:animScale>
                                    <p:animScale>
                                      <p:cBhvr>
                                        <p:cTn id="84" dur="166" decel="50000">
                                          <p:stCondLst>
                                            <p:cond delay="1834"/>
                                          </p:stCondLst>
                                        </p:cTn>
                                        <p:tgtEl>
                                          <p:spTgt spid="29699">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29699">
                                            <p:txEl>
                                              <p:pRg st="5" end="5"/>
                                            </p:txEl>
                                          </p:spTgt>
                                        </p:tgtEl>
                                        <p:attrNameLst>
                                          <p:attrName>style.visibility</p:attrName>
                                        </p:attrNameLst>
                                      </p:cBhvr>
                                      <p:to>
                                        <p:strVal val="visible"/>
                                      </p:to>
                                    </p:set>
                                    <p:animEffect transition="in" filter="wipe(down)">
                                      <p:cBhvr>
                                        <p:cTn id="87" dur="580">
                                          <p:stCondLst>
                                            <p:cond delay="0"/>
                                          </p:stCondLst>
                                        </p:cTn>
                                        <p:tgtEl>
                                          <p:spTgt spid="29699">
                                            <p:txEl>
                                              <p:pRg st="5" end="5"/>
                                            </p:txEl>
                                          </p:spTgt>
                                        </p:tgtEl>
                                      </p:cBhvr>
                                    </p:animEffect>
                                    <p:anim calcmode="lin" valueType="num">
                                      <p:cBhvr>
                                        <p:cTn id="88" dur="1822" tmFilter="0,0; 0.14,0.36; 0.43,0.73; 0.71,0.91; 1.0,1.0">
                                          <p:stCondLst>
                                            <p:cond delay="0"/>
                                          </p:stCondLst>
                                        </p:cTn>
                                        <p:tgtEl>
                                          <p:spTgt spid="29699">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9699">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9699">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9699">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9699">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29699">
                                            <p:txEl>
                                              <p:pRg st="5" end="5"/>
                                            </p:txEl>
                                          </p:spTgt>
                                        </p:tgtEl>
                                      </p:cBhvr>
                                      <p:to x="100000" y="60000"/>
                                    </p:animScale>
                                    <p:animScale>
                                      <p:cBhvr>
                                        <p:cTn id="94" dur="166" decel="50000">
                                          <p:stCondLst>
                                            <p:cond delay="676"/>
                                          </p:stCondLst>
                                        </p:cTn>
                                        <p:tgtEl>
                                          <p:spTgt spid="29699">
                                            <p:txEl>
                                              <p:pRg st="5" end="5"/>
                                            </p:txEl>
                                          </p:spTgt>
                                        </p:tgtEl>
                                      </p:cBhvr>
                                      <p:to x="100000" y="100000"/>
                                    </p:animScale>
                                    <p:animScale>
                                      <p:cBhvr>
                                        <p:cTn id="95" dur="26">
                                          <p:stCondLst>
                                            <p:cond delay="1312"/>
                                          </p:stCondLst>
                                        </p:cTn>
                                        <p:tgtEl>
                                          <p:spTgt spid="29699">
                                            <p:txEl>
                                              <p:pRg st="5" end="5"/>
                                            </p:txEl>
                                          </p:spTgt>
                                        </p:tgtEl>
                                      </p:cBhvr>
                                      <p:to x="100000" y="80000"/>
                                    </p:animScale>
                                    <p:animScale>
                                      <p:cBhvr>
                                        <p:cTn id="96" dur="166" decel="50000">
                                          <p:stCondLst>
                                            <p:cond delay="1338"/>
                                          </p:stCondLst>
                                        </p:cTn>
                                        <p:tgtEl>
                                          <p:spTgt spid="29699">
                                            <p:txEl>
                                              <p:pRg st="5" end="5"/>
                                            </p:txEl>
                                          </p:spTgt>
                                        </p:tgtEl>
                                      </p:cBhvr>
                                      <p:to x="100000" y="100000"/>
                                    </p:animScale>
                                    <p:animScale>
                                      <p:cBhvr>
                                        <p:cTn id="97" dur="26">
                                          <p:stCondLst>
                                            <p:cond delay="1642"/>
                                          </p:stCondLst>
                                        </p:cTn>
                                        <p:tgtEl>
                                          <p:spTgt spid="29699">
                                            <p:txEl>
                                              <p:pRg st="5" end="5"/>
                                            </p:txEl>
                                          </p:spTgt>
                                        </p:tgtEl>
                                      </p:cBhvr>
                                      <p:to x="100000" y="90000"/>
                                    </p:animScale>
                                    <p:animScale>
                                      <p:cBhvr>
                                        <p:cTn id="98" dur="166" decel="50000">
                                          <p:stCondLst>
                                            <p:cond delay="1668"/>
                                          </p:stCondLst>
                                        </p:cTn>
                                        <p:tgtEl>
                                          <p:spTgt spid="29699">
                                            <p:txEl>
                                              <p:pRg st="5" end="5"/>
                                            </p:txEl>
                                          </p:spTgt>
                                        </p:tgtEl>
                                      </p:cBhvr>
                                      <p:to x="100000" y="100000"/>
                                    </p:animScale>
                                    <p:animScale>
                                      <p:cBhvr>
                                        <p:cTn id="99" dur="26">
                                          <p:stCondLst>
                                            <p:cond delay="1808"/>
                                          </p:stCondLst>
                                        </p:cTn>
                                        <p:tgtEl>
                                          <p:spTgt spid="29699">
                                            <p:txEl>
                                              <p:pRg st="5" end="5"/>
                                            </p:txEl>
                                          </p:spTgt>
                                        </p:tgtEl>
                                      </p:cBhvr>
                                      <p:to x="100000" y="95000"/>
                                    </p:animScale>
                                    <p:animScale>
                                      <p:cBhvr>
                                        <p:cTn id="100" dur="166" decel="50000">
                                          <p:stCondLst>
                                            <p:cond delay="1834"/>
                                          </p:stCondLst>
                                        </p:cTn>
                                        <p:tgtEl>
                                          <p:spTgt spid="29699">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ambar jalan dan halte">
            <a:extLst>
              <a:ext uri="{FF2B5EF4-FFF2-40B4-BE49-F238E27FC236}">
                <a16:creationId xmlns:a16="http://schemas.microsoft.com/office/drawing/2014/main" id="{DEE98379-F7F4-4B0F-B79A-829B19A17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5942"/>
          <a:stretch>
            <a:fillRect/>
          </a:stretch>
        </p:blipFill>
        <p:spPr bwMode="auto">
          <a:xfrm>
            <a:off x="685800" y="609600"/>
            <a:ext cx="6248400"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Rectangle 2">
            <a:extLst>
              <a:ext uri="{FF2B5EF4-FFF2-40B4-BE49-F238E27FC236}">
                <a16:creationId xmlns:a16="http://schemas.microsoft.com/office/drawing/2014/main" id="{9C611BC0-4576-4E21-8500-2F20863B427D}"/>
              </a:ext>
            </a:extLst>
          </p:cNvPr>
          <p:cNvSpPr/>
          <p:nvPr/>
        </p:nvSpPr>
        <p:spPr>
          <a:xfrm>
            <a:off x="2497137" y="78798"/>
            <a:ext cx="6477000" cy="533400"/>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2400" b="1" dirty="0"/>
              <a:t>MENGENAL JALAN DAN BAGIANNYA</a:t>
            </a:r>
          </a:p>
        </p:txBody>
      </p:sp>
      <p:pic>
        <p:nvPicPr>
          <p:cNvPr id="30724" name="Picture 2" descr="L7">
            <a:extLst>
              <a:ext uri="{FF2B5EF4-FFF2-40B4-BE49-F238E27FC236}">
                <a16:creationId xmlns:a16="http://schemas.microsoft.com/office/drawing/2014/main" id="{8252E48E-312E-437C-9647-0D202B17A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981575"/>
            <a:ext cx="19240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25" name="Picture 3" descr="L8">
            <a:extLst>
              <a:ext uri="{FF2B5EF4-FFF2-40B4-BE49-F238E27FC236}">
                <a16:creationId xmlns:a16="http://schemas.microsoft.com/office/drawing/2014/main" id="{E7117867-3A59-4BC1-9DF0-E59A109EA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953000"/>
            <a:ext cx="20574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26" name="Picture 4" descr="L13">
            <a:extLst>
              <a:ext uri="{FF2B5EF4-FFF2-40B4-BE49-F238E27FC236}">
                <a16:creationId xmlns:a16="http://schemas.microsoft.com/office/drawing/2014/main" id="{13609898-7C8F-4D74-A7A1-CC73B8E240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8870" y="4824413"/>
            <a:ext cx="23622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27" name="Picture 6" descr="TIKUNGAN">
            <a:extLst>
              <a:ext uri="{FF2B5EF4-FFF2-40B4-BE49-F238E27FC236}">
                <a16:creationId xmlns:a16="http://schemas.microsoft.com/office/drawing/2014/main" id="{28EB1EEA-7F7C-4C01-A249-31763ED31D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800600"/>
            <a:ext cx="2039937"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Rectangle 7">
            <a:extLst>
              <a:ext uri="{FF2B5EF4-FFF2-40B4-BE49-F238E27FC236}">
                <a16:creationId xmlns:a16="http://schemas.microsoft.com/office/drawing/2014/main" id="{9DEA4EFA-64EA-4CA6-B799-F30294C3D56E}"/>
              </a:ext>
            </a:extLst>
          </p:cNvPr>
          <p:cNvSpPr/>
          <p:nvPr/>
        </p:nvSpPr>
        <p:spPr>
          <a:xfrm>
            <a:off x="76200" y="6248400"/>
            <a:ext cx="1905000" cy="381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a:solidFill>
                  <a:schemeClr val="bg1"/>
                </a:solidFill>
              </a:rPr>
              <a:t>Simpang</a:t>
            </a:r>
            <a:r>
              <a:rPr lang="en-US" sz="2000" dirty="0">
                <a:solidFill>
                  <a:schemeClr val="bg1"/>
                </a:solidFill>
              </a:rPr>
              <a:t> </a:t>
            </a:r>
            <a:r>
              <a:rPr lang="en-US" sz="2000" dirty="0" err="1">
                <a:solidFill>
                  <a:schemeClr val="bg1"/>
                </a:solidFill>
              </a:rPr>
              <a:t>Tiga</a:t>
            </a:r>
            <a:endParaRPr lang="en-US" sz="2000" dirty="0">
              <a:solidFill>
                <a:schemeClr val="bg1"/>
              </a:solidFill>
            </a:endParaRPr>
          </a:p>
        </p:txBody>
      </p:sp>
      <p:sp>
        <p:nvSpPr>
          <p:cNvPr id="9" name="Rectangle 8">
            <a:extLst>
              <a:ext uri="{FF2B5EF4-FFF2-40B4-BE49-F238E27FC236}">
                <a16:creationId xmlns:a16="http://schemas.microsoft.com/office/drawing/2014/main" id="{3E0BD546-FE7C-48D5-A87D-907BB178911D}"/>
              </a:ext>
            </a:extLst>
          </p:cNvPr>
          <p:cNvSpPr/>
          <p:nvPr/>
        </p:nvSpPr>
        <p:spPr>
          <a:xfrm>
            <a:off x="2133600" y="6248400"/>
            <a:ext cx="2057400" cy="381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bg1"/>
                </a:solidFill>
              </a:rPr>
              <a:t>Simpang</a:t>
            </a:r>
            <a:r>
              <a:rPr lang="en-US" dirty="0">
                <a:solidFill>
                  <a:schemeClr val="bg1"/>
                </a:solidFill>
              </a:rPr>
              <a:t> </a:t>
            </a:r>
            <a:r>
              <a:rPr lang="en-US" dirty="0" err="1">
                <a:solidFill>
                  <a:schemeClr val="bg1"/>
                </a:solidFill>
              </a:rPr>
              <a:t>Empat</a:t>
            </a:r>
            <a:endParaRPr lang="en-US" dirty="0">
              <a:solidFill>
                <a:schemeClr val="bg1"/>
              </a:solidFill>
            </a:endParaRPr>
          </a:p>
        </p:txBody>
      </p:sp>
      <p:sp>
        <p:nvSpPr>
          <p:cNvPr id="10" name="Rectangle 9">
            <a:extLst>
              <a:ext uri="{FF2B5EF4-FFF2-40B4-BE49-F238E27FC236}">
                <a16:creationId xmlns:a16="http://schemas.microsoft.com/office/drawing/2014/main" id="{108ECE89-D067-4C42-9DED-109CC9A33CAC}"/>
              </a:ext>
            </a:extLst>
          </p:cNvPr>
          <p:cNvSpPr/>
          <p:nvPr/>
        </p:nvSpPr>
        <p:spPr>
          <a:xfrm>
            <a:off x="4724400" y="6248400"/>
            <a:ext cx="1905000" cy="381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a:solidFill>
                  <a:schemeClr val="bg1"/>
                </a:solidFill>
              </a:rPr>
              <a:t>Bundaran</a:t>
            </a:r>
            <a:endParaRPr lang="en-US" sz="2000" dirty="0">
              <a:solidFill>
                <a:schemeClr val="bg1"/>
              </a:solidFill>
            </a:endParaRPr>
          </a:p>
        </p:txBody>
      </p:sp>
      <p:sp>
        <p:nvSpPr>
          <p:cNvPr id="11" name="Rectangle 10">
            <a:extLst>
              <a:ext uri="{FF2B5EF4-FFF2-40B4-BE49-F238E27FC236}">
                <a16:creationId xmlns:a16="http://schemas.microsoft.com/office/drawing/2014/main" id="{F065C90C-905B-4DA3-B625-1946067CF19E}"/>
              </a:ext>
            </a:extLst>
          </p:cNvPr>
          <p:cNvSpPr/>
          <p:nvPr/>
        </p:nvSpPr>
        <p:spPr>
          <a:xfrm>
            <a:off x="7010400" y="6248400"/>
            <a:ext cx="1905000" cy="381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a:solidFill>
                  <a:schemeClr val="bg1"/>
                </a:solidFill>
              </a:rPr>
              <a:t>Tikungan</a:t>
            </a:r>
            <a:endParaRPr lang="en-US" sz="2000" dirty="0">
              <a:solidFill>
                <a:schemeClr val="bg1"/>
              </a:solidFill>
            </a:endParaRPr>
          </a:p>
        </p:txBody>
      </p:sp>
      <p:cxnSp>
        <p:nvCxnSpPr>
          <p:cNvPr id="14" name="Straight Arrow Connector 13">
            <a:extLst>
              <a:ext uri="{FF2B5EF4-FFF2-40B4-BE49-F238E27FC236}">
                <a16:creationId xmlns:a16="http://schemas.microsoft.com/office/drawing/2014/main" id="{E86F6B47-DCC7-40E3-8250-D5554D38BA8C}"/>
              </a:ext>
            </a:extLst>
          </p:cNvPr>
          <p:cNvCxnSpPr/>
          <p:nvPr/>
        </p:nvCxnSpPr>
        <p:spPr>
          <a:xfrm flipV="1">
            <a:off x="1524000" y="2362200"/>
            <a:ext cx="685800" cy="228600"/>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C9E3300-D2F4-4A12-B0B7-67F445225EA3}"/>
              </a:ext>
            </a:extLst>
          </p:cNvPr>
          <p:cNvCxnSpPr/>
          <p:nvPr/>
        </p:nvCxnSpPr>
        <p:spPr>
          <a:xfrm flipV="1">
            <a:off x="2819400" y="2362200"/>
            <a:ext cx="1905000" cy="1143000"/>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F22DA9F-0203-4550-ADD9-86261ACE2CDF}"/>
              </a:ext>
            </a:extLst>
          </p:cNvPr>
          <p:cNvCxnSpPr/>
          <p:nvPr/>
        </p:nvCxnSpPr>
        <p:spPr>
          <a:xfrm flipH="1">
            <a:off x="2895600" y="1524000"/>
            <a:ext cx="685800" cy="152400"/>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DB1E7B6-12BF-4569-8077-860455F5AF5C}"/>
              </a:ext>
            </a:extLst>
          </p:cNvPr>
          <p:cNvCxnSpPr/>
          <p:nvPr/>
        </p:nvCxnSpPr>
        <p:spPr>
          <a:xfrm flipV="1">
            <a:off x="5181600" y="3886200"/>
            <a:ext cx="685800" cy="609600"/>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A873ACF-94E3-4E16-AFEC-9ED57BDEB463}"/>
              </a:ext>
            </a:extLst>
          </p:cNvPr>
          <p:cNvCxnSpPr/>
          <p:nvPr/>
        </p:nvCxnSpPr>
        <p:spPr>
          <a:xfrm flipV="1">
            <a:off x="5486400" y="4191000"/>
            <a:ext cx="381000" cy="457200"/>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C158F92-06A4-40B6-92B4-A0D80EA99753}"/>
              </a:ext>
            </a:extLst>
          </p:cNvPr>
          <p:cNvCxnSpPr/>
          <p:nvPr/>
        </p:nvCxnSpPr>
        <p:spPr>
          <a:xfrm flipH="1">
            <a:off x="2133600" y="914400"/>
            <a:ext cx="76200" cy="838200"/>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randombar(horizontal)">
                                      <p:cBhvr>
                                        <p:cTn id="7" dur="500"/>
                                        <p:tgtEl>
                                          <p:spTgt spid="30722"/>
                                        </p:tgtEl>
                                      </p:cBhvr>
                                    </p:animEffect>
                                  </p:childTnLst>
                                </p:cTn>
                              </p:par>
                              <p:par>
                                <p:cTn id="8" presetID="14" presetClass="entr" presetSubtype="10" fill="hold" nodeType="withEffect">
                                  <p:stCondLst>
                                    <p:cond delay="0"/>
                                  </p:stCondLst>
                                  <p:childTnLst>
                                    <p:set>
                                      <p:cBhvr>
                                        <p:cTn id="9" dur="1" fill="hold">
                                          <p:stCondLst>
                                            <p:cond delay="0"/>
                                          </p:stCondLst>
                                        </p:cTn>
                                        <p:tgtEl>
                                          <p:spTgt spid="30724"/>
                                        </p:tgtEl>
                                        <p:attrNameLst>
                                          <p:attrName>style.visibility</p:attrName>
                                        </p:attrNameLst>
                                      </p:cBhvr>
                                      <p:to>
                                        <p:strVal val="visible"/>
                                      </p:to>
                                    </p:set>
                                    <p:animEffect transition="in" filter="randombar(horizontal)">
                                      <p:cBhvr>
                                        <p:cTn id="10" dur="500"/>
                                        <p:tgtEl>
                                          <p:spTgt spid="30724"/>
                                        </p:tgtEl>
                                      </p:cBhvr>
                                    </p:animEffect>
                                  </p:childTnLst>
                                </p:cTn>
                              </p:par>
                              <p:par>
                                <p:cTn id="11" presetID="14" presetClass="entr" presetSubtype="10" fill="hold" nodeType="withEffect">
                                  <p:stCondLst>
                                    <p:cond delay="0"/>
                                  </p:stCondLst>
                                  <p:childTnLst>
                                    <p:set>
                                      <p:cBhvr>
                                        <p:cTn id="12" dur="1" fill="hold">
                                          <p:stCondLst>
                                            <p:cond delay="0"/>
                                          </p:stCondLst>
                                        </p:cTn>
                                        <p:tgtEl>
                                          <p:spTgt spid="30725"/>
                                        </p:tgtEl>
                                        <p:attrNameLst>
                                          <p:attrName>style.visibility</p:attrName>
                                        </p:attrNameLst>
                                      </p:cBhvr>
                                      <p:to>
                                        <p:strVal val="visible"/>
                                      </p:to>
                                    </p:set>
                                    <p:animEffect transition="in" filter="randombar(horizontal)">
                                      <p:cBhvr>
                                        <p:cTn id="13" dur="500"/>
                                        <p:tgtEl>
                                          <p:spTgt spid="30725"/>
                                        </p:tgtEl>
                                      </p:cBhvr>
                                    </p:animEffect>
                                  </p:childTnLst>
                                </p:cTn>
                              </p:par>
                              <p:par>
                                <p:cTn id="14" presetID="14" presetClass="entr" presetSubtype="10" fill="hold" nodeType="withEffect">
                                  <p:stCondLst>
                                    <p:cond delay="0"/>
                                  </p:stCondLst>
                                  <p:childTnLst>
                                    <p:set>
                                      <p:cBhvr>
                                        <p:cTn id="15" dur="1" fill="hold">
                                          <p:stCondLst>
                                            <p:cond delay="0"/>
                                          </p:stCondLst>
                                        </p:cTn>
                                        <p:tgtEl>
                                          <p:spTgt spid="30726"/>
                                        </p:tgtEl>
                                        <p:attrNameLst>
                                          <p:attrName>style.visibility</p:attrName>
                                        </p:attrNameLst>
                                      </p:cBhvr>
                                      <p:to>
                                        <p:strVal val="visible"/>
                                      </p:to>
                                    </p:set>
                                    <p:animEffect transition="in" filter="randombar(horizontal)">
                                      <p:cBhvr>
                                        <p:cTn id="16" dur="500"/>
                                        <p:tgtEl>
                                          <p:spTgt spid="30726"/>
                                        </p:tgtEl>
                                      </p:cBhvr>
                                    </p:animEffect>
                                  </p:childTnLst>
                                </p:cTn>
                              </p:par>
                              <p:par>
                                <p:cTn id="17" presetID="14" presetClass="entr" presetSubtype="10" fill="hold" nodeType="withEffect">
                                  <p:stCondLst>
                                    <p:cond delay="0"/>
                                  </p:stCondLst>
                                  <p:childTnLst>
                                    <p:set>
                                      <p:cBhvr>
                                        <p:cTn id="18" dur="1" fill="hold">
                                          <p:stCondLst>
                                            <p:cond delay="0"/>
                                          </p:stCondLst>
                                        </p:cTn>
                                        <p:tgtEl>
                                          <p:spTgt spid="30727"/>
                                        </p:tgtEl>
                                        <p:attrNameLst>
                                          <p:attrName>style.visibility</p:attrName>
                                        </p:attrNameLst>
                                      </p:cBhvr>
                                      <p:to>
                                        <p:strVal val="visible"/>
                                      </p:to>
                                    </p:set>
                                    <p:animEffect transition="in" filter="randombar(horizontal)">
                                      <p:cBhvr>
                                        <p:cTn id="19" dur="500"/>
                                        <p:tgtEl>
                                          <p:spTgt spid="307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759B-0046-4FF6-829B-94C2BFB10104}"/>
              </a:ext>
            </a:extLst>
          </p:cNvPr>
          <p:cNvSpPr txBox="1">
            <a:spLocks/>
          </p:cNvSpPr>
          <p:nvPr/>
        </p:nvSpPr>
        <p:spPr>
          <a:xfrm>
            <a:off x="381000" y="228600"/>
            <a:ext cx="8382000" cy="609600"/>
          </a:xfrm>
          <a:prstGeom prst="rect">
            <a:avLst/>
          </a:prstGeom>
        </p:spPr>
        <p:txBody>
          <a:bodyPr/>
          <a:lstStyle/>
          <a:p>
            <a:pPr algn="ctr" fontAlgn="auto">
              <a:spcAft>
                <a:spcPts val="0"/>
              </a:spcAft>
              <a:defRPr/>
            </a:pPr>
            <a:r>
              <a:rPr lang="en-US" sz="2400" b="1" dirty="0">
                <a:effectLst>
                  <a:outerShdw blurRad="38100" dist="38100" dir="2700000" algn="tl">
                    <a:srgbClr val="000000">
                      <a:alpha val="43137"/>
                    </a:srgbClr>
                  </a:outerShdw>
                </a:effectLst>
                <a:latin typeface="+mj-lt"/>
                <a:ea typeface="+mj-ea"/>
                <a:cs typeface="+mj-cs"/>
              </a:rPr>
              <a:t>PERLENGKAPAN JALAN &amp; FASILITAS PENDUKUNG JALAN</a:t>
            </a:r>
          </a:p>
        </p:txBody>
      </p:sp>
      <p:sp>
        <p:nvSpPr>
          <p:cNvPr id="10" name="Rectangle 9">
            <a:extLst>
              <a:ext uri="{FF2B5EF4-FFF2-40B4-BE49-F238E27FC236}">
                <a16:creationId xmlns:a16="http://schemas.microsoft.com/office/drawing/2014/main" id="{85A4035C-22A1-4009-9DC8-A56CB9E37FC6}"/>
              </a:ext>
            </a:extLst>
          </p:cNvPr>
          <p:cNvSpPr/>
          <p:nvPr/>
        </p:nvSpPr>
        <p:spPr>
          <a:xfrm>
            <a:off x="533400" y="3276600"/>
            <a:ext cx="175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t>Delinator</a:t>
            </a:r>
            <a:endParaRPr lang="en-US" sz="2000" b="1" dirty="0"/>
          </a:p>
        </p:txBody>
      </p:sp>
      <p:sp>
        <p:nvSpPr>
          <p:cNvPr id="13" name="Rectangle 12">
            <a:extLst>
              <a:ext uri="{FF2B5EF4-FFF2-40B4-BE49-F238E27FC236}">
                <a16:creationId xmlns:a16="http://schemas.microsoft.com/office/drawing/2014/main" id="{4DD1EE03-4871-484F-A55B-A91CF4B3610E}"/>
              </a:ext>
            </a:extLst>
          </p:cNvPr>
          <p:cNvSpPr/>
          <p:nvPr/>
        </p:nvSpPr>
        <p:spPr>
          <a:xfrm>
            <a:off x="6019800" y="6158345"/>
            <a:ext cx="2667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MARKA</a:t>
            </a:r>
          </a:p>
        </p:txBody>
      </p:sp>
      <p:sp>
        <p:nvSpPr>
          <p:cNvPr id="14" name="Rectangle 13">
            <a:extLst>
              <a:ext uri="{FF2B5EF4-FFF2-40B4-BE49-F238E27FC236}">
                <a16:creationId xmlns:a16="http://schemas.microsoft.com/office/drawing/2014/main" id="{C33EEFF9-48D6-4A78-924A-0C644137B6BD}"/>
              </a:ext>
            </a:extLst>
          </p:cNvPr>
          <p:cNvSpPr/>
          <p:nvPr/>
        </p:nvSpPr>
        <p:spPr>
          <a:xfrm>
            <a:off x="3158837" y="6132080"/>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RAMBU</a:t>
            </a:r>
          </a:p>
        </p:txBody>
      </p:sp>
      <p:sp>
        <p:nvSpPr>
          <p:cNvPr id="15" name="Rectangle 14">
            <a:extLst>
              <a:ext uri="{FF2B5EF4-FFF2-40B4-BE49-F238E27FC236}">
                <a16:creationId xmlns:a16="http://schemas.microsoft.com/office/drawing/2014/main" id="{8DEF42F7-4A08-4848-BDD0-4E47D3C6FFB0}"/>
              </a:ext>
            </a:extLst>
          </p:cNvPr>
          <p:cNvSpPr/>
          <p:nvPr/>
        </p:nvSpPr>
        <p:spPr>
          <a:xfrm>
            <a:off x="387927" y="6019800"/>
            <a:ext cx="175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Traffic Cone</a:t>
            </a:r>
          </a:p>
        </p:txBody>
      </p:sp>
      <p:sp>
        <p:nvSpPr>
          <p:cNvPr id="16" name="Rectangle 15">
            <a:extLst>
              <a:ext uri="{FF2B5EF4-FFF2-40B4-BE49-F238E27FC236}">
                <a16:creationId xmlns:a16="http://schemas.microsoft.com/office/drawing/2014/main" id="{3779586E-C9BE-4E85-B7B3-99B36D064081}"/>
              </a:ext>
            </a:extLst>
          </p:cNvPr>
          <p:cNvSpPr/>
          <p:nvPr/>
        </p:nvSpPr>
        <p:spPr>
          <a:xfrm>
            <a:off x="2971800" y="3276600"/>
            <a:ext cx="2971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t>Mata kucing / paku marka</a:t>
            </a:r>
            <a:endParaRPr lang="en-US" sz="2000" b="1" dirty="0"/>
          </a:p>
        </p:txBody>
      </p:sp>
      <p:pic>
        <p:nvPicPr>
          <p:cNvPr id="31752" name="Picture 16" descr="Delineator.jpg">
            <a:extLst>
              <a:ext uri="{FF2B5EF4-FFF2-40B4-BE49-F238E27FC236}">
                <a16:creationId xmlns:a16="http://schemas.microsoft.com/office/drawing/2014/main" id="{EA61163F-3D75-419B-85F6-D77A32FFE0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1771650" cy="2362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7" descr="245866_097f45c4-6a9a-11e4-94e2-34682523fab8.jpg">
            <a:extLst>
              <a:ext uri="{FF2B5EF4-FFF2-40B4-BE49-F238E27FC236}">
                <a16:creationId xmlns:a16="http://schemas.microsoft.com/office/drawing/2014/main" id="{B8F75F11-EEA3-4A05-94B9-CCCC00D399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2093" y="972560"/>
            <a:ext cx="3579813" cy="2133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6" descr="D:\dishub solo\2012\zoss\gambar\traffic-cone-48.jpg">
            <a:extLst>
              <a:ext uri="{FF2B5EF4-FFF2-40B4-BE49-F238E27FC236}">
                <a16:creationId xmlns:a16="http://schemas.microsoft.com/office/drawing/2014/main" id="{209DE5D6-A2BC-44FA-87A4-D595CF7B0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692" t="4552" r="12347" b="6017"/>
          <a:stretch>
            <a:fillRect/>
          </a:stretch>
        </p:blipFill>
        <p:spPr bwMode="auto">
          <a:xfrm>
            <a:off x="578427" y="4105275"/>
            <a:ext cx="13716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IMG_1799">
            <a:extLst>
              <a:ext uri="{FF2B5EF4-FFF2-40B4-BE49-F238E27FC236}">
                <a16:creationId xmlns:a16="http://schemas.microsoft.com/office/drawing/2014/main" id="{6BAE9044-31A4-415C-8CC1-0CF84165DA8F}"/>
              </a:ext>
            </a:extLst>
          </p:cNvPr>
          <p:cNvPicPr>
            <a:picLocks noChangeAspect="1" noChangeArrowheads="1"/>
          </p:cNvPicPr>
          <p:nvPr/>
        </p:nvPicPr>
        <p:blipFill>
          <a:blip r:embed="rId5"/>
          <a:srcRect l="21480" t="37342" r="32876" b="25316"/>
          <a:stretch>
            <a:fillRect/>
          </a:stretch>
        </p:blipFill>
        <p:spPr bwMode="auto">
          <a:xfrm>
            <a:off x="2971800" y="4056640"/>
            <a:ext cx="2492375" cy="1905000"/>
          </a:xfrm>
          <a:prstGeom prst="rect">
            <a:avLst/>
          </a:prstGeom>
          <a:ln>
            <a:noFill/>
          </a:ln>
          <a:effectLst>
            <a:outerShdw blurRad="190500" algn="tl" rotWithShape="0">
              <a:srgbClr val="000000">
                <a:alpha val="70000"/>
              </a:srgbClr>
            </a:outerShdw>
          </a:effectLst>
        </p:spPr>
      </p:pic>
      <p:pic>
        <p:nvPicPr>
          <p:cNvPr id="31756" name="Picture 7" descr="D:\dishub solo\2012\zoss\gambar\20110204_015431_markajalan.jpg">
            <a:extLst>
              <a:ext uri="{FF2B5EF4-FFF2-40B4-BE49-F238E27FC236}">
                <a16:creationId xmlns:a16="http://schemas.microsoft.com/office/drawing/2014/main" id="{D3A89E54-D79C-42A8-AE09-82F3483EEB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4045527"/>
            <a:ext cx="2895600" cy="19161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2" descr="D:\dishub solo\2012\zoss\gambar\images.jpg">
            <a:extLst>
              <a:ext uri="{FF2B5EF4-FFF2-40B4-BE49-F238E27FC236}">
                <a16:creationId xmlns:a16="http://schemas.microsoft.com/office/drawing/2014/main" id="{BF4BE732-A526-444C-B509-0FDA151EA0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914400"/>
            <a:ext cx="1371600" cy="20208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47D4A2DB-AB83-4CC3-B246-A51DAA67CE8C}"/>
              </a:ext>
            </a:extLst>
          </p:cNvPr>
          <p:cNvSpPr/>
          <p:nvPr/>
        </p:nvSpPr>
        <p:spPr>
          <a:xfrm>
            <a:off x="7086600" y="3048000"/>
            <a:ext cx="175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Traffic Light/ Ban</a:t>
            </a:r>
            <a:r>
              <a:rPr lang="id-ID" b="1" dirty="0"/>
              <a:t>g i</a:t>
            </a:r>
            <a:r>
              <a:rPr lang="en-US" b="1" dirty="0"/>
              <a:t>jo</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barn(inVertical)">
                                      <p:cBhvr>
                                        <p:cTn id="7" dur="500"/>
                                        <p:tgtEl>
                                          <p:spTgt spid="31752"/>
                                        </p:tgtEl>
                                      </p:cBhvr>
                                    </p:animEffect>
                                  </p:childTnLst>
                                </p:cTn>
                              </p:par>
                              <p:par>
                                <p:cTn id="8" presetID="16" presetClass="entr" presetSubtype="21" fill="hold" nodeType="withEffect">
                                  <p:stCondLst>
                                    <p:cond delay="0"/>
                                  </p:stCondLst>
                                  <p:childTnLst>
                                    <p:set>
                                      <p:cBhvr>
                                        <p:cTn id="9" dur="1" fill="hold">
                                          <p:stCondLst>
                                            <p:cond delay="0"/>
                                          </p:stCondLst>
                                        </p:cTn>
                                        <p:tgtEl>
                                          <p:spTgt spid="31753"/>
                                        </p:tgtEl>
                                        <p:attrNameLst>
                                          <p:attrName>style.visibility</p:attrName>
                                        </p:attrNameLst>
                                      </p:cBhvr>
                                      <p:to>
                                        <p:strVal val="visible"/>
                                      </p:to>
                                    </p:set>
                                    <p:animEffect transition="in" filter="barn(inVertical)">
                                      <p:cBhvr>
                                        <p:cTn id="10" dur="500"/>
                                        <p:tgtEl>
                                          <p:spTgt spid="31753"/>
                                        </p:tgtEl>
                                      </p:cBhvr>
                                    </p:animEffect>
                                  </p:childTnLst>
                                </p:cTn>
                              </p:par>
                              <p:par>
                                <p:cTn id="11" presetID="16" presetClass="entr" presetSubtype="21" fill="hold" nodeType="withEffect">
                                  <p:stCondLst>
                                    <p:cond delay="0"/>
                                  </p:stCondLst>
                                  <p:childTnLst>
                                    <p:set>
                                      <p:cBhvr>
                                        <p:cTn id="12" dur="1" fill="hold">
                                          <p:stCondLst>
                                            <p:cond delay="0"/>
                                          </p:stCondLst>
                                        </p:cTn>
                                        <p:tgtEl>
                                          <p:spTgt spid="31757"/>
                                        </p:tgtEl>
                                        <p:attrNameLst>
                                          <p:attrName>style.visibility</p:attrName>
                                        </p:attrNameLst>
                                      </p:cBhvr>
                                      <p:to>
                                        <p:strVal val="visible"/>
                                      </p:to>
                                    </p:set>
                                    <p:animEffect transition="in" filter="barn(inVertical)">
                                      <p:cBhvr>
                                        <p:cTn id="13" dur="500"/>
                                        <p:tgtEl>
                                          <p:spTgt spid="31757"/>
                                        </p:tgtEl>
                                      </p:cBhvr>
                                    </p:animEffect>
                                  </p:childTnLst>
                                </p:cTn>
                              </p:par>
                              <p:par>
                                <p:cTn id="14" presetID="16" presetClass="entr" presetSubtype="21" fill="hold" nodeType="withEffect">
                                  <p:stCondLst>
                                    <p:cond delay="0"/>
                                  </p:stCondLst>
                                  <p:childTnLst>
                                    <p:set>
                                      <p:cBhvr>
                                        <p:cTn id="15" dur="1" fill="hold">
                                          <p:stCondLst>
                                            <p:cond delay="0"/>
                                          </p:stCondLst>
                                        </p:cTn>
                                        <p:tgtEl>
                                          <p:spTgt spid="31754"/>
                                        </p:tgtEl>
                                        <p:attrNameLst>
                                          <p:attrName>style.visibility</p:attrName>
                                        </p:attrNameLst>
                                      </p:cBhvr>
                                      <p:to>
                                        <p:strVal val="visible"/>
                                      </p:to>
                                    </p:set>
                                    <p:animEffect transition="in" filter="barn(inVertical)">
                                      <p:cBhvr>
                                        <p:cTn id="16" dur="500"/>
                                        <p:tgtEl>
                                          <p:spTgt spid="31754"/>
                                        </p:tgtEl>
                                      </p:cBhvr>
                                    </p:animEffect>
                                  </p:childTnLst>
                                </p:cTn>
                              </p:par>
                              <p:par>
                                <p:cTn id="17" presetID="16" presetClass="entr" presetSubtype="2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31756"/>
                                        </p:tgtEl>
                                        <p:attrNameLst>
                                          <p:attrName>style.visibility</p:attrName>
                                        </p:attrNameLst>
                                      </p:cBhvr>
                                      <p:to>
                                        <p:strVal val="visible"/>
                                      </p:to>
                                    </p:set>
                                    <p:animEffect transition="in" filter="barn(inVertical)">
                                      <p:cBhvr>
                                        <p:cTn id="22" dur="500"/>
                                        <p:tgtEl>
                                          <p:spTgt spid="31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5DA9-A786-4132-B9CA-8004D7969B0A}"/>
              </a:ext>
            </a:extLst>
          </p:cNvPr>
          <p:cNvSpPr txBox="1">
            <a:spLocks/>
          </p:cNvSpPr>
          <p:nvPr/>
        </p:nvSpPr>
        <p:spPr>
          <a:xfrm>
            <a:off x="457200" y="381000"/>
            <a:ext cx="8229600" cy="609600"/>
          </a:xfrm>
          <a:prstGeom prst="rect">
            <a:avLst/>
          </a:prstGeom>
        </p:spPr>
        <p:txBody>
          <a:bodyPr>
            <a:normAutofit fontScale="67500" lnSpcReduction="20000"/>
          </a:bodyPr>
          <a:lstStyle/>
          <a:p>
            <a:pPr algn="ctr" fontAlgn="auto">
              <a:spcAft>
                <a:spcPts val="0"/>
              </a:spcAft>
              <a:defRPr/>
            </a:pPr>
            <a:r>
              <a:rPr lang="en-US" sz="3200" b="1" dirty="0">
                <a:effectLst>
                  <a:outerShdw blurRad="38100" dist="38100" dir="2700000" algn="tl">
                    <a:srgbClr val="000000">
                      <a:alpha val="43137"/>
                    </a:srgbClr>
                  </a:outerShdw>
                </a:effectLst>
                <a:latin typeface="+mj-lt"/>
                <a:ea typeface="+mj-ea"/>
                <a:cs typeface="+mj-cs"/>
              </a:rPr>
              <a:t>PERLENGKAPAN JALAN &amp; FASILITAS PENDUKUNG JALAN</a:t>
            </a:r>
          </a:p>
        </p:txBody>
      </p:sp>
      <p:sp>
        <p:nvSpPr>
          <p:cNvPr id="11" name="Rectangle 10">
            <a:extLst>
              <a:ext uri="{FF2B5EF4-FFF2-40B4-BE49-F238E27FC236}">
                <a16:creationId xmlns:a16="http://schemas.microsoft.com/office/drawing/2014/main" id="{0EE5B25E-A46D-4D4A-86B5-8CF04A1E15AC}"/>
              </a:ext>
            </a:extLst>
          </p:cNvPr>
          <p:cNvSpPr/>
          <p:nvPr/>
        </p:nvSpPr>
        <p:spPr>
          <a:xfrm>
            <a:off x="3276600" y="4648200"/>
            <a:ext cx="2895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PELICAN </a:t>
            </a:r>
            <a:r>
              <a:rPr lang="en-US" sz="2000" b="1" dirty="0">
                <a:hlinkClick r:id="rId2" action="ppaction://hlinkfile"/>
              </a:rPr>
              <a:t>CROSSING</a:t>
            </a:r>
            <a:endParaRPr lang="en-US" sz="2000" b="1" dirty="0"/>
          </a:p>
        </p:txBody>
      </p:sp>
      <p:pic>
        <p:nvPicPr>
          <p:cNvPr id="32772" name="Picture 9" descr="12308652_1656281537953585_3698440618539334399_n.jpg">
            <a:extLst>
              <a:ext uri="{FF2B5EF4-FFF2-40B4-BE49-F238E27FC236}">
                <a16:creationId xmlns:a16="http://schemas.microsoft.com/office/drawing/2014/main" id="{F0A44A17-ADF4-418C-9538-297209EA57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3806825" cy="30607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2773" name="Picture 11" descr="12289586_1656280851286987_8761021116714027802_n.jpg">
            <a:extLst>
              <a:ext uri="{FF2B5EF4-FFF2-40B4-BE49-F238E27FC236}">
                <a16:creationId xmlns:a16="http://schemas.microsoft.com/office/drawing/2014/main" id="{8356407E-8B2F-4BC0-810F-2CD7DB1EEC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120775"/>
            <a:ext cx="3738563" cy="30607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2774" name="Slide Number Placeholder 3">
            <a:extLst>
              <a:ext uri="{FF2B5EF4-FFF2-40B4-BE49-F238E27FC236}">
                <a16:creationId xmlns:a16="http://schemas.microsoft.com/office/drawing/2014/main" id="{C347909D-3206-43B6-8D16-950883FCA1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1940A5-01D7-4D3D-B8EF-A26D775A2EEC}" type="slidenum">
              <a:rPr lang="en-US" altLang="id-ID">
                <a:solidFill>
                  <a:srgbClr val="B1E2FB"/>
                </a:solidFill>
              </a:rPr>
              <a:pPr eaLnBrk="1" hangingPunct="1"/>
              <a:t>18</a:t>
            </a:fld>
            <a:endParaRPr lang="en-US" altLang="id-ID">
              <a:solidFill>
                <a:srgbClr val="B1E2FB"/>
              </a:solidFill>
            </a:endParaRPr>
          </a:p>
        </p:txBody>
      </p:sp>
      <p:sp>
        <p:nvSpPr>
          <p:cNvPr id="7" name="Rectangle 6">
            <a:extLst>
              <a:ext uri="{FF2B5EF4-FFF2-40B4-BE49-F238E27FC236}">
                <a16:creationId xmlns:a16="http://schemas.microsoft.com/office/drawing/2014/main" id="{AFED9D7E-5B08-454A-9239-1B8A3FA52573}"/>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8" name="Picture 6">
            <a:extLst>
              <a:ext uri="{FF2B5EF4-FFF2-40B4-BE49-F238E27FC236}">
                <a16:creationId xmlns:a16="http://schemas.microsoft.com/office/drawing/2014/main" id="{F270E7D0-BBFA-40FF-8B12-371C73D5913B}"/>
              </a:ext>
            </a:extLst>
          </p:cNvPr>
          <p:cNvPicPr>
            <a:picLocks noChangeAspect="1" noChangeArrowheads="1"/>
          </p:cNvPicPr>
          <p:nvPr/>
        </p:nvPicPr>
        <p:blipFill>
          <a:blip r:embed="rId5"/>
          <a:stretch>
            <a:fillRect/>
          </a:stretch>
        </p:blipFill>
        <p:spPr bwMode="auto">
          <a:xfrm>
            <a:off x="228600" y="5410200"/>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1000" fill="hold"/>
                                        <p:tgtEl>
                                          <p:spTgt spid="32772"/>
                                        </p:tgtEl>
                                        <p:attrNameLst>
                                          <p:attrName>ppt_w</p:attrName>
                                        </p:attrNameLst>
                                      </p:cBhvr>
                                      <p:tavLst>
                                        <p:tav tm="0">
                                          <p:val>
                                            <p:fltVal val="0"/>
                                          </p:val>
                                        </p:tav>
                                        <p:tav tm="100000">
                                          <p:val>
                                            <p:strVal val="#ppt_w"/>
                                          </p:val>
                                        </p:tav>
                                      </p:tavLst>
                                    </p:anim>
                                    <p:anim calcmode="lin" valueType="num">
                                      <p:cBhvr>
                                        <p:cTn id="8" dur="1000" fill="hold"/>
                                        <p:tgtEl>
                                          <p:spTgt spid="32772"/>
                                        </p:tgtEl>
                                        <p:attrNameLst>
                                          <p:attrName>ppt_h</p:attrName>
                                        </p:attrNameLst>
                                      </p:cBhvr>
                                      <p:tavLst>
                                        <p:tav tm="0">
                                          <p:val>
                                            <p:fltVal val="0"/>
                                          </p:val>
                                        </p:tav>
                                        <p:tav tm="100000">
                                          <p:val>
                                            <p:strVal val="#ppt_h"/>
                                          </p:val>
                                        </p:tav>
                                      </p:tavLst>
                                    </p:anim>
                                    <p:anim calcmode="lin" valueType="num">
                                      <p:cBhvr>
                                        <p:cTn id="9" dur="1000" fill="hold"/>
                                        <p:tgtEl>
                                          <p:spTgt spid="32772"/>
                                        </p:tgtEl>
                                        <p:attrNameLst>
                                          <p:attrName>style.rotation</p:attrName>
                                        </p:attrNameLst>
                                      </p:cBhvr>
                                      <p:tavLst>
                                        <p:tav tm="0">
                                          <p:val>
                                            <p:fltVal val="90"/>
                                          </p:val>
                                        </p:tav>
                                        <p:tav tm="100000">
                                          <p:val>
                                            <p:fltVal val="0"/>
                                          </p:val>
                                        </p:tav>
                                      </p:tavLst>
                                    </p:anim>
                                    <p:animEffect transition="in" filter="fade">
                                      <p:cBhvr>
                                        <p:cTn id="10" dur="1000"/>
                                        <p:tgtEl>
                                          <p:spTgt spid="32772"/>
                                        </p:tgtEl>
                                      </p:cBhvr>
                                    </p:animEffect>
                                  </p:childTnLst>
                                </p:cTn>
                              </p:par>
                              <p:par>
                                <p:cTn id="11" presetID="31" presetClass="entr" presetSubtype="0" fill="hold" nodeType="withEffect">
                                  <p:stCondLst>
                                    <p:cond delay="0"/>
                                  </p:stCondLst>
                                  <p:childTnLst>
                                    <p:set>
                                      <p:cBhvr>
                                        <p:cTn id="12" dur="1" fill="hold">
                                          <p:stCondLst>
                                            <p:cond delay="0"/>
                                          </p:stCondLst>
                                        </p:cTn>
                                        <p:tgtEl>
                                          <p:spTgt spid="32773"/>
                                        </p:tgtEl>
                                        <p:attrNameLst>
                                          <p:attrName>style.visibility</p:attrName>
                                        </p:attrNameLst>
                                      </p:cBhvr>
                                      <p:to>
                                        <p:strVal val="visible"/>
                                      </p:to>
                                    </p:set>
                                    <p:anim calcmode="lin" valueType="num">
                                      <p:cBhvr>
                                        <p:cTn id="13" dur="1000" fill="hold"/>
                                        <p:tgtEl>
                                          <p:spTgt spid="32773"/>
                                        </p:tgtEl>
                                        <p:attrNameLst>
                                          <p:attrName>ppt_w</p:attrName>
                                        </p:attrNameLst>
                                      </p:cBhvr>
                                      <p:tavLst>
                                        <p:tav tm="0">
                                          <p:val>
                                            <p:fltVal val="0"/>
                                          </p:val>
                                        </p:tav>
                                        <p:tav tm="100000">
                                          <p:val>
                                            <p:strVal val="#ppt_w"/>
                                          </p:val>
                                        </p:tav>
                                      </p:tavLst>
                                    </p:anim>
                                    <p:anim calcmode="lin" valueType="num">
                                      <p:cBhvr>
                                        <p:cTn id="14" dur="1000" fill="hold"/>
                                        <p:tgtEl>
                                          <p:spTgt spid="32773"/>
                                        </p:tgtEl>
                                        <p:attrNameLst>
                                          <p:attrName>ppt_h</p:attrName>
                                        </p:attrNameLst>
                                      </p:cBhvr>
                                      <p:tavLst>
                                        <p:tav tm="0">
                                          <p:val>
                                            <p:fltVal val="0"/>
                                          </p:val>
                                        </p:tav>
                                        <p:tav tm="100000">
                                          <p:val>
                                            <p:strVal val="#ppt_h"/>
                                          </p:val>
                                        </p:tav>
                                      </p:tavLst>
                                    </p:anim>
                                    <p:anim calcmode="lin" valueType="num">
                                      <p:cBhvr>
                                        <p:cTn id="15" dur="1000" fill="hold"/>
                                        <p:tgtEl>
                                          <p:spTgt spid="32773"/>
                                        </p:tgtEl>
                                        <p:attrNameLst>
                                          <p:attrName>style.rotation</p:attrName>
                                        </p:attrNameLst>
                                      </p:cBhvr>
                                      <p:tavLst>
                                        <p:tav tm="0">
                                          <p:val>
                                            <p:fltVal val="90"/>
                                          </p:val>
                                        </p:tav>
                                        <p:tav tm="100000">
                                          <p:val>
                                            <p:fltVal val="0"/>
                                          </p:val>
                                        </p:tav>
                                      </p:tavLst>
                                    </p:anim>
                                    <p:animEffect transition="in" filter="fade">
                                      <p:cBhvr>
                                        <p:cTn id="16" dur="1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B008-6156-491A-89C8-68249A30806C}"/>
              </a:ext>
            </a:extLst>
          </p:cNvPr>
          <p:cNvSpPr txBox="1">
            <a:spLocks/>
          </p:cNvSpPr>
          <p:nvPr/>
        </p:nvSpPr>
        <p:spPr>
          <a:xfrm>
            <a:off x="457200" y="457200"/>
            <a:ext cx="8229600" cy="609600"/>
          </a:xfrm>
          <a:prstGeom prst="rect">
            <a:avLst/>
          </a:prstGeom>
        </p:spPr>
        <p:txBody>
          <a:bodyPr>
            <a:normAutofit fontScale="67500" lnSpcReduction="20000"/>
          </a:bodyPr>
          <a:lstStyle/>
          <a:p>
            <a:pPr algn="ctr" fontAlgn="auto">
              <a:spcAft>
                <a:spcPts val="0"/>
              </a:spcAft>
              <a:defRPr/>
            </a:pPr>
            <a:r>
              <a:rPr lang="en-US" sz="3200" b="1" dirty="0">
                <a:effectLst>
                  <a:outerShdw blurRad="38100" dist="38100" dir="2700000" algn="tl">
                    <a:srgbClr val="000000">
                      <a:alpha val="43137"/>
                    </a:srgbClr>
                  </a:outerShdw>
                </a:effectLst>
                <a:latin typeface="+mj-lt"/>
                <a:ea typeface="+mj-ea"/>
                <a:cs typeface="+mj-cs"/>
              </a:rPr>
              <a:t>PERLENGKAPAN JALAN &amp; FASILITAS PENDUKUNG JALAN</a:t>
            </a:r>
          </a:p>
        </p:txBody>
      </p:sp>
      <p:pic>
        <p:nvPicPr>
          <p:cNvPr id="33795" name="Picture 10" descr="D:\dishub solo\2011\zoss 2011\bahan sosialisasi\VMS KERTEN\IMG_6768.JPG">
            <a:extLst>
              <a:ext uri="{FF2B5EF4-FFF2-40B4-BE49-F238E27FC236}">
                <a16:creationId xmlns:a16="http://schemas.microsoft.com/office/drawing/2014/main" id="{3C027F73-5108-4F25-954C-BD0A0F6C3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67" t="10001" r="6667" b="3751"/>
          <a:stretch>
            <a:fillRect/>
          </a:stretch>
        </p:blipFill>
        <p:spPr bwMode="auto">
          <a:xfrm>
            <a:off x="5181600" y="1568306"/>
            <a:ext cx="2827338" cy="27828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F5110144-F5CE-4A53-9101-24B1ACE3311A}"/>
              </a:ext>
            </a:extLst>
          </p:cNvPr>
          <p:cNvSpPr/>
          <p:nvPr/>
        </p:nvSpPr>
        <p:spPr>
          <a:xfrm>
            <a:off x="3352800" y="4859049"/>
            <a:ext cx="2971800" cy="609600"/>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effectLst>
                  <a:outerShdw blurRad="38100" dist="38100" dir="2700000" algn="tl">
                    <a:srgbClr val="000000">
                      <a:alpha val="43137"/>
                    </a:srgbClr>
                  </a:outerShdw>
                </a:effectLst>
              </a:rPr>
              <a:t>Variable Message Sign</a:t>
            </a:r>
          </a:p>
        </p:txBody>
      </p:sp>
      <p:pic>
        <p:nvPicPr>
          <p:cNvPr id="33797" name="Picture 9" descr="12311107_1659076707674068_5197832250507196191_n.jpg">
            <a:extLst>
              <a:ext uri="{FF2B5EF4-FFF2-40B4-BE49-F238E27FC236}">
                <a16:creationId xmlns:a16="http://schemas.microsoft.com/office/drawing/2014/main" id="{C2E01F50-0CAA-4F22-A0AC-7515567FE9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71481"/>
            <a:ext cx="3357563" cy="27828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3798" name="Slide Number Placeholder 3">
            <a:extLst>
              <a:ext uri="{FF2B5EF4-FFF2-40B4-BE49-F238E27FC236}">
                <a16:creationId xmlns:a16="http://schemas.microsoft.com/office/drawing/2014/main" id="{7A97AB42-E999-4240-B7BE-389DEEA042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4BAA21-DACF-48E4-9E1F-D6B5082D68E9}" type="slidenum">
              <a:rPr lang="en-US" altLang="id-ID">
                <a:solidFill>
                  <a:srgbClr val="B1E2FB"/>
                </a:solidFill>
              </a:rPr>
              <a:pPr eaLnBrk="1" hangingPunct="1"/>
              <a:t>19</a:t>
            </a:fld>
            <a:endParaRPr lang="en-US" altLang="id-ID">
              <a:solidFill>
                <a:srgbClr val="B1E2FB"/>
              </a:solidFill>
            </a:endParaRPr>
          </a:p>
        </p:txBody>
      </p:sp>
      <p:sp>
        <p:nvSpPr>
          <p:cNvPr id="7" name="Rectangle 6">
            <a:extLst>
              <a:ext uri="{FF2B5EF4-FFF2-40B4-BE49-F238E27FC236}">
                <a16:creationId xmlns:a16="http://schemas.microsoft.com/office/drawing/2014/main" id="{8569AC69-7740-45D2-8021-BA4E359A4E5F}"/>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8" name="Picture 6">
            <a:extLst>
              <a:ext uri="{FF2B5EF4-FFF2-40B4-BE49-F238E27FC236}">
                <a16:creationId xmlns:a16="http://schemas.microsoft.com/office/drawing/2014/main" id="{8CBC7CE7-D023-4E1D-B91B-B80F96793F62}"/>
              </a:ext>
            </a:extLst>
          </p:cNvPr>
          <p:cNvPicPr>
            <a:picLocks noChangeAspect="1" noChangeArrowheads="1"/>
          </p:cNvPicPr>
          <p:nvPr/>
        </p:nvPicPr>
        <p:blipFill>
          <a:blip r:embed="rId4"/>
          <a:stretch>
            <a:fillRect/>
          </a:stretch>
        </p:blipFill>
        <p:spPr bwMode="auto">
          <a:xfrm>
            <a:off x="0" y="5410200"/>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down)">
                                      <p:cBhvr>
                                        <p:cTn id="7" dur="580">
                                          <p:stCondLst>
                                            <p:cond delay="0"/>
                                          </p:stCondLst>
                                        </p:cTn>
                                        <p:tgtEl>
                                          <p:spTgt spid="33797"/>
                                        </p:tgtEl>
                                      </p:cBhvr>
                                    </p:animEffect>
                                    <p:anim calcmode="lin" valueType="num">
                                      <p:cBhvr>
                                        <p:cTn id="8" dur="1822" tmFilter="0,0; 0.14,0.36; 0.43,0.73; 0.71,0.91; 1.0,1.0">
                                          <p:stCondLst>
                                            <p:cond delay="0"/>
                                          </p:stCondLst>
                                        </p:cTn>
                                        <p:tgtEl>
                                          <p:spTgt spid="3379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79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79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79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797"/>
                                        </p:tgtEl>
                                        <p:attrNameLst>
                                          <p:attrName>ppt_y</p:attrName>
                                        </p:attrNameLst>
                                      </p:cBhvr>
                                      <p:tavLst>
                                        <p:tav tm="0" fmla="#ppt_y-sin(pi*$)/81">
                                          <p:val>
                                            <p:fltVal val="0"/>
                                          </p:val>
                                        </p:tav>
                                        <p:tav tm="100000">
                                          <p:val>
                                            <p:fltVal val="1"/>
                                          </p:val>
                                        </p:tav>
                                      </p:tavLst>
                                    </p:anim>
                                    <p:animScale>
                                      <p:cBhvr>
                                        <p:cTn id="13" dur="26">
                                          <p:stCondLst>
                                            <p:cond delay="650"/>
                                          </p:stCondLst>
                                        </p:cTn>
                                        <p:tgtEl>
                                          <p:spTgt spid="33797"/>
                                        </p:tgtEl>
                                      </p:cBhvr>
                                      <p:to x="100000" y="60000"/>
                                    </p:animScale>
                                    <p:animScale>
                                      <p:cBhvr>
                                        <p:cTn id="14" dur="166" decel="50000">
                                          <p:stCondLst>
                                            <p:cond delay="676"/>
                                          </p:stCondLst>
                                        </p:cTn>
                                        <p:tgtEl>
                                          <p:spTgt spid="33797"/>
                                        </p:tgtEl>
                                      </p:cBhvr>
                                      <p:to x="100000" y="100000"/>
                                    </p:animScale>
                                    <p:animScale>
                                      <p:cBhvr>
                                        <p:cTn id="15" dur="26">
                                          <p:stCondLst>
                                            <p:cond delay="1312"/>
                                          </p:stCondLst>
                                        </p:cTn>
                                        <p:tgtEl>
                                          <p:spTgt spid="33797"/>
                                        </p:tgtEl>
                                      </p:cBhvr>
                                      <p:to x="100000" y="80000"/>
                                    </p:animScale>
                                    <p:animScale>
                                      <p:cBhvr>
                                        <p:cTn id="16" dur="166" decel="50000">
                                          <p:stCondLst>
                                            <p:cond delay="1338"/>
                                          </p:stCondLst>
                                        </p:cTn>
                                        <p:tgtEl>
                                          <p:spTgt spid="33797"/>
                                        </p:tgtEl>
                                      </p:cBhvr>
                                      <p:to x="100000" y="100000"/>
                                    </p:animScale>
                                    <p:animScale>
                                      <p:cBhvr>
                                        <p:cTn id="17" dur="26">
                                          <p:stCondLst>
                                            <p:cond delay="1642"/>
                                          </p:stCondLst>
                                        </p:cTn>
                                        <p:tgtEl>
                                          <p:spTgt spid="33797"/>
                                        </p:tgtEl>
                                      </p:cBhvr>
                                      <p:to x="100000" y="90000"/>
                                    </p:animScale>
                                    <p:animScale>
                                      <p:cBhvr>
                                        <p:cTn id="18" dur="166" decel="50000">
                                          <p:stCondLst>
                                            <p:cond delay="1668"/>
                                          </p:stCondLst>
                                        </p:cTn>
                                        <p:tgtEl>
                                          <p:spTgt spid="33797"/>
                                        </p:tgtEl>
                                      </p:cBhvr>
                                      <p:to x="100000" y="100000"/>
                                    </p:animScale>
                                    <p:animScale>
                                      <p:cBhvr>
                                        <p:cTn id="19" dur="26">
                                          <p:stCondLst>
                                            <p:cond delay="1808"/>
                                          </p:stCondLst>
                                        </p:cTn>
                                        <p:tgtEl>
                                          <p:spTgt spid="33797"/>
                                        </p:tgtEl>
                                      </p:cBhvr>
                                      <p:to x="100000" y="95000"/>
                                    </p:animScale>
                                    <p:animScale>
                                      <p:cBhvr>
                                        <p:cTn id="20" dur="166" decel="50000">
                                          <p:stCondLst>
                                            <p:cond delay="1834"/>
                                          </p:stCondLst>
                                        </p:cTn>
                                        <p:tgtEl>
                                          <p:spTgt spid="3379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3795"/>
                                        </p:tgtEl>
                                        <p:attrNameLst>
                                          <p:attrName>style.visibility</p:attrName>
                                        </p:attrNameLst>
                                      </p:cBhvr>
                                      <p:to>
                                        <p:strVal val="visible"/>
                                      </p:to>
                                    </p:set>
                                    <p:animEffect transition="in" filter="wipe(down)">
                                      <p:cBhvr>
                                        <p:cTn id="23" dur="580">
                                          <p:stCondLst>
                                            <p:cond delay="0"/>
                                          </p:stCondLst>
                                        </p:cTn>
                                        <p:tgtEl>
                                          <p:spTgt spid="33795"/>
                                        </p:tgtEl>
                                      </p:cBhvr>
                                    </p:animEffect>
                                    <p:anim calcmode="lin" valueType="num">
                                      <p:cBhvr>
                                        <p:cTn id="24" dur="1822" tmFilter="0,0; 0.14,0.36; 0.43,0.73; 0.71,0.91; 1.0,1.0">
                                          <p:stCondLst>
                                            <p:cond delay="0"/>
                                          </p:stCondLst>
                                        </p:cTn>
                                        <p:tgtEl>
                                          <p:spTgt spid="3379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79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79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79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795"/>
                                        </p:tgtEl>
                                        <p:attrNameLst>
                                          <p:attrName>ppt_y</p:attrName>
                                        </p:attrNameLst>
                                      </p:cBhvr>
                                      <p:tavLst>
                                        <p:tav tm="0" fmla="#ppt_y-sin(pi*$)/81">
                                          <p:val>
                                            <p:fltVal val="0"/>
                                          </p:val>
                                        </p:tav>
                                        <p:tav tm="100000">
                                          <p:val>
                                            <p:fltVal val="1"/>
                                          </p:val>
                                        </p:tav>
                                      </p:tavLst>
                                    </p:anim>
                                    <p:animScale>
                                      <p:cBhvr>
                                        <p:cTn id="29" dur="26">
                                          <p:stCondLst>
                                            <p:cond delay="650"/>
                                          </p:stCondLst>
                                        </p:cTn>
                                        <p:tgtEl>
                                          <p:spTgt spid="33795"/>
                                        </p:tgtEl>
                                      </p:cBhvr>
                                      <p:to x="100000" y="60000"/>
                                    </p:animScale>
                                    <p:animScale>
                                      <p:cBhvr>
                                        <p:cTn id="30" dur="166" decel="50000">
                                          <p:stCondLst>
                                            <p:cond delay="676"/>
                                          </p:stCondLst>
                                        </p:cTn>
                                        <p:tgtEl>
                                          <p:spTgt spid="33795"/>
                                        </p:tgtEl>
                                      </p:cBhvr>
                                      <p:to x="100000" y="100000"/>
                                    </p:animScale>
                                    <p:animScale>
                                      <p:cBhvr>
                                        <p:cTn id="31" dur="26">
                                          <p:stCondLst>
                                            <p:cond delay="1312"/>
                                          </p:stCondLst>
                                        </p:cTn>
                                        <p:tgtEl>
                                          <p:spTgt spid="33795"/>
                                        </p:tgtEl>
                                      </p:cBhvr>
                                      <p:to x="100000" y="80000"/>
                                    </p:animScale>
                                    <p:animScale>
                                      <p:cBhvr>
                                        <p:cTn id="32" dur="166" decel="50000">
                                          <p:stCondLst>
                                            <p:cond delay="1338"/>
                                          </p:stCondLst>
                                        </p:cTn>
                                        <p:tgtEl>
                                          <p:spTgt spid="33795"/>
                                        </p:tgtEl>
                                      </p:cBhvr>
                                      <p:to x="100000" y="100000"/>
                                    </p:animScale>
                                    <p:animScale>
                                      <p:cBhvr>
                                        <p:cTn id="33" dur="26">
                                          <p:stCondLst>
                                            <p:cond delay="1642"/>
                                          </p:stCondLst>
                                        </p:cTn>
                                        <p:tgtEl>
                                          <p:spTgt spid="33795"/>
                                        </p:tgtEl>
                                      </p:cBhvr>
                                      <p:to x="100000" y="90000"/>
                                    </p:animScale>
                                    <p:animScale>
                                      <p:cBhvr>
                                        <p:cTn id="34" dur="166" decel="50000">
                                          <p:stCondLst>
                                            <p:cond delay="1668"/>
                                          </p:stCondLst>
                                        </p:cTn>
                                        <p:tgtEl>
                                          <p:spTgt spid="33795"/>
                                        </p:tgtEl>
                                      </p:cBhvr>
                                      <p:to x="100000" y="100000"/>
                                    </p:animScale>
                                    <p:animScale>
                                      <p:cBhvr>
                                        <p:cTn id="35" dur="26">
                                          <p:stCondLst>
                                            <p:cond delay="1808"/>
                                          </p:stCondLst>
                                        </p:cTn>
                                        <p:tgtEl>
                                          <p:spTgt spid="33795"/>
                                        </p:tgtEl>
                                      </p:cBhvr>
                                      <p:to x="100000" y="95000"/>
                                    </p:animScale>
                                    <p:animScale>
                                      <p:cBhvr>
                                        <p:cTn id="36" dur="166" decel="50000">
                                          <p:stCondLst>
                                            <p:cond delay="1834"/>
                                          </p:stCondLst>
                                        </p:cTn>
                                        <p:tgtEl>
                                          <p:spTgt spid="337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506AC1-4800-4773-820B-C7200A095097}"/>
              </a:ext>
            </a:extLst>
          </p:cNvPr>
          <p:cNvSpPr>
            <a:spLocks noGrp="1"/>
          </p:cNvSpPr>
          <p:nvPr>
            <p:ph idx="1"/>
          </p:nvPr>
        </p:nvSpPr>
        <p:spPr>
          <a:xfrm>
            <a:off x="457200" y="1092423"/>
            <a:ext cx="8229600" cy="4241577"/>
          </a:xfrm>
        </p:spPr>
        <p:txBody>
          <a:bodyPr rtlCol="0">
            <a:normAutofit/>
          </a:bodyPr>
          <a:lstStyle/>
          <a:p>
            <a:pPr marL="514350" indent="-514350" eaLnBrk="1" fontAlgn="auto" hangingPunct="1">
              <a:spcAft>
                <a:spcPts val="0"/>
              </a:spcAft>
              <a:buFont typeface="+mj-lt"/>
              <a:buAutoNum type="arabicPeriod"/>
              <a:defRPr/>
            </a:pPr>
            <a:r>
              <a:rPr lang="id-ID" dirty="0">
                <a:effectLst>
                  <a:outerShdw blurRad="38100" dist="38100" dir="2700000" algn="tl">
                    <a:srgbClr val="000000">
                      <a:alpha val="43137"/>
                    </a:srgbClr>
                  </a:outerShdw>
                </a:effectLst>
                <a:latin typeface="Arial Rounded MT Bold" pitchFamily="34" charset="0"/>
              </a:rPr>
              <a:t>Undang-Undang Nomor 2 Tahun 2002 Tentang POLRI.</a:t>
            </a:r>
          </a:p>
          <a:p>
            <a:pPr marL="514350" indent="-514350" eaLnBrk="1" fontAlgn="auto" hangingPunct="1">
              <a:spcAft>
                <a:spcPts val="0"/>
              </a:spcAft>
              <a:buFont typeface="+mj-lt"/>
              <a:buAutoNum type="arabicPeriod"/>
              <a:defRPr/>
            </a:pPr>
            <a:r>
              <a:rPr lang="id-ID" dirty="0">
                <a:effectLst>
                  <a:outerShdw blurRad="38100" dist="38100" dir="2700000" algn="tl">
                    <a:srgbClr val="000000">
                      <a:alpha val="43137"/>
                    </a:srgbClr>
                  </a:outerShdw>
                </a:effectLst>
                <a:latin typeface="Arial Rounded MT Bold" pitchFamily="34" charset="0"/>
              </a:rPr>
              <a:t>Undang-Undang Nomor 22 Tahun 2009 Tentang LLAJ.</a:t>
            </a:r>
          </a:p>
          <a:p>
            <a:pPr marL="531813" indent="-531813" eaLnBrk="1" fontAlgn="auto" hangingPunct="1">
              <a:spcAft>
                <a:spcPts val="0"/>
              </a:spcAft>
              <a:buFont typeface="Arial" pitchFamily="34" charset="0"/>
              <a:buNone/>
              <a:defRPr/>
            </a:pPr>
            <a:endParaRPr lang="id-ID" dirty="0">
              <a:effectLst>
                <a:outerShdw blurRad="38100" dist="38100" dir="2700000" algn="tl">
                  <a:srgbClr val="000000">
                    <a:alpha val="43137"/>
                  </a:srgbClr>
                </a:outerShdw>
              </a:effectLst>
            </a:endParaRPr>
          </a:p>
          <a:p>
            <a:pPr marL="531813" indent="-531813" eaLnBrk="1" fontAlgn="auto" hangingPunct="1">
              <a:spcAft>
                <a:spcPts val="0"/>
              </a:spcAft>
              <a:buFont typeface="Arial" pitchFamily="34" charset="0"/>
              <a:buNone/>
              <a:defRPr/>
            </a:pPr>
            <a:endParaRPr lang="id-ID" dirty="0">
              <a:effectLst>
                <a:outerShdw blurRad="38100" dist="38100" dir="2700000" algn="tl">
                  <a:srgbClr val="000000">
                    <a:alpha val="43137"/>
                  </a:srgbClr>
                </a:outerShdw>
              </a:effectLst>
            </a:endParaRPr>
          </a:p>
          <a:p>
            <a:pPr marL="0" indent="0" algn="just" eaLnBrk="1" fontAlgn="auto" hangingPunct="1">
              <a:spcAft>
                <a:spcPts val="0"/>
              </a:spcAft>
              <a:buFont typeface="Arial" pitchFamily="34" charset="0"/>
              <a:buNone/>
              <a:defRPr/>
            </a:pPr>
            <a:r>
              <a:rPr lang="en-US" sz="2800" dirty="0">
                <a:solidFill>
                  <a:srgbClr val="FF0000"/>
                </a:solidFill>
                <a:effectLst>
                  <a:outerShdw blurRad="38100" dist="38100" dir="2700000" algn="tl">
                    <a:srgbClr val="000000">
                      <a:alpha val="43137"/>
                    </a:srgbClr>
                  </a:outerShdw>
                </a:effectLst>
                <a:latin typeface="Berlin Sans FB Demi" pitchFamily="34" charset="0"/>
              </a:rPr>
              <a:t>Azas </a:t>
            </a:r>
            <a:r>
              <a:rPr lang="en-US" sz="2800" dirty="0" err="1">
                <a:solidFill>
                  <a:srgbClr val="FF0000"/>
                </a:solidFill>
                <a:effectLst>
                  <a:outerShdw blurRad="38100" dist="38100" dir="2700000" algn="tl">
                    <a:srgbClr val="000000">
                      <a:alpha val="43137"/>
                    </a:srgbClr>
                  </a:outerShdw>
                </a:effectLst>
                <a:latin typeface="Berlin Sans FB Demi" pitchFamily="34" charset="0"/>
              </a:rPr>
              <a:t>Fiksi</a:t>
            </a:r>
            <a:r>
              <a:rPr lang="en-US" sz="2800" dirty="0">
                <a:solidFill>
                  <a:srgbClr val="FF0000"/>
                </a:solidFill>
                <a:effectLst>
                  <a:outerShdw blurRad="38100" dist="38100" dir="2700000" algn="tl">
                    <a:srgbClr val="000000">
                      <a:alpha val="43137"/>
                    </a:srgbClr>
                  </a:outerShdw>
                </a:effectLst>
                <a:latin typeface="Berlin Sans FB Demi" pitchFamily="34" charset="0"/>
              </a:rPr>
              <a:t> Hukum : </a:t>
            </a:r>
            <a:r>
              <a:rPr lang="en-US" sz="1800" dirty="0" err="1">
                <a:solidFill>
                  <a:srgbClr val="FF0000"/>
                </a:solidFill>
                <a:effectLst>
                  <a:outerShdw blurRad="38100" dist="38100" dir="2700000" algn="tl">
                    <a:srgbClr val="000000">
                      <a:alpha val="43137"/>
                    </a:srgbClr>
                  </a:outerShdw>
                </a:effectLst>
                <a:latin typeface="Berlin Sans FB Demi" pitchFamily="34" charset="0"/>
              </a:rPr>
              <a:t>Setiap</a:t>
            </a:r>
            <a:r>
              <a:rPr lang="en-US" sz="1800" dirty="0">
                <a:solidFill>
                  <a:srgbClr val="FF0000"/>
                </a:solidFill>
                <a:effectLst>
                  <a:outerShdw blurRad="38100" dist="38100" dir="2700000" algn="tl">
                    <a:srgbClr val="000000">
                      <a:alpha val="43137"/>
                    </a:srgbClr>
                  </a:outerShdw>
                </a:effectLst>
                <a:latin typeface="Berlin Sans FB Demi" pitchFamily="34" charset="0"/>
              </a:rPr>
              <a:t> UU yang </a:t>
            </a:r>
            <a:r>
              <a:rPr lang="en-US" sz="1800" dirty="0" err="1">
                <a:solidFill>
                  <a:srgbClr val="FF0000"/>
                </a:solidFill>
                <a:effectLst>
                  <a:outerShdw blurRad="38100" dist="38100" dir="2700000" algn="tl">
                    <a:srgbClr val="000000">
                      <a:alpha val="43137"/>
                    </a:srgbClr>
                  </a:outerShdw>
                </a:effectLst>
                <a:latin typeface="Berlin Sans FB Demi" pitchFamily="34" charset="0"/>
              </a:rPr>
              <a:t>telah</a:t>
            </a:r>
            <a:r>
              <a:rPr lang="en-US" sz="1800" dirty="0">
                <a:solidFill>
                  <a:srgbClr val="FF0000"/>
                </a:solidFill>
                <a:effectLst>
                  <a:outerShdw blurRad="38100" dist="38100" dir="2700000" algn="tl">
                    <a:srgbClr val="000000">
                      <a:alpha val="43137"/>
                    </a:srgbClr>
                  </a:outerShdw>
                </a:effectLst>
                <a:latin typeface="Berlin Sans FB Demi" pitchFamily="34" charset="0"/>
              </a:rPr>
              <a:t> di </a:t>
            </a:r>
            <a:r>
              <a:rPr lang="en-US" sz="1800" dirty="0" err="1">
                <a:solidFill>
                  <a:srgbClr val="FF0000"/>
                </a:solidFill>
                <a:effectLst>
                  <a:outerShdw blurRad="38100" dist="38100" dir="2700000" algn="tl">
                    <a:srgbClr val="000000">
                      <a:alpha val="43137"/>
                    </a:srgbClr>
                  </a:outerShdw>
                </a:effectLst>
                <a:latin typeface="Berlin Sans FB Demi" pitchFamily="34" charset="0"/>
              </a:rPr>
              <a:t>Undangkan</a:t>
            </a:r>
            <a:r>
              <a:rPr lang="en-US" sz="1800" dirty="0">
                <a:solidFill>
                  <a:srgbClr val="FF0000"/>
                </a:solidFill>
                <a:effectLst>
                  <a:outerShdw blurRad="38100" dist="38100" dir="2700000" algn="tl">
                    <a:srgbClr val="000000">
                      <a:alpha val="43137"/>
                    </a:srgbClr>
                  </a:outerShdw>
                </a:effectLst>
                <a:latin typeface="Berlin Sans FB Demi" pitchFamily="34" charset="0"/>
              </a:rPr>
              <a:t> oleh Negara RI</a:t>
            </a:r>
            <a:r>
              <a:rPr lang="id-ID" sz="1800" dirty="0">
                <a:solidFill>
                  <a:srgbClr val="FF0000"/>
                </a:solidFill>
                <a:effectLst>
                  <a:outerShdw blurRad="38100" dist="38100" dir="2700000" algn="tl">
                    <a:srgbClr val="000000">
                      <a:alpha val="43137"/>
                    </a:srgbClr>
                  </a:outerShdw>
                </a:effectLst>
                <a:latin typeface="Berlin Sans FB Demi" pitchFamily="34" charset="0"/>
              </a:rPr>
              <a:t>, W</a:t>
            </a:r>
            <a:r>
              <a:rPr lang="en-US" sz="1800" dirty="0" err="1">
                <a:solidFill>
                  <a:srgbClr val="FF0000"/>
                </a:solidFill>
                <a:effectLst>
                  <a:outerShdw blurRad="38100" dist="38100" dir="2700000" algn="tl">
                    <a:srgbClr val="000000">
                      <a:alpha val="43137"/>
                    </a:srgbClr>
                  </a:outerShdw>
                </a:effectLst>
                <a:latin typeface="Berlin Sans FB Demi" pitchFamily="34" charset="0"/>
              </a:rPr>
              <a:t>arga</a:t>
            </a:r>
            <a:r>
              <a:rPr lang="en-US" sz="1800" dirty="0">
                <a:solidFill>
                  <a:srgbClr val="FF0000"/>
                </a:solidFill>
                <a:effectLst>
                  <a:outerShdw blurRad="38100" dist="38100" dir="2700000" algn="tl">
                    <a:srgbClr val="000000">
                      <a:alpha val="43137"/>
                    </a:srgbClr>
                  </a:outerShdw>
                </a:effectLst>
                <a:latin typeface="Berlin Sans FB Demi" pitchFamily="34" charset="0"/>
              </a:rPr>
              <a:t> Negara RI </a:t>
            </a:r>
            <a:r>
              <a:rPr lang="en-US" sz="1800" dirty="0" err="1">
                <a:solidFill>
                  <a:srgbClr val="FF0000"/>
                </a:solidFill>
                <a:effectLst>
                  <a:outerShdw blurRad="38100" dist="38100" dir="2700000" algn="tl">
                    <a:srgbClr val="000000">
                      <a:alpha val="43137"/>
                    </a:srgbClr>
                  </a:outerShdw>
                </a:effectLst>
                <a:latin typeface="Berlin Sans FB Demi" pitchFamily="34" charset="0"/>
              </a:rPr>
              <a:t>wajib</a:t>
            </a:r>
            <a:r>
              <a:rPr lang="en-US" sz="1800" dirty="0">
                <a:solidFill>
                  <a:srgbClr val="FF0000"/>
                </a:solidFill>
                <a:effectLst>
                  <a:outerShdw blurRad="38100" dist="38100" dir="2700000" algn="tl">
                    <a:srgbClr val="000000">
                      <a:alpha val="43137"/>
                    </a:srgbClr>
                  </a:outerShdw>
                </a:effectLst>
                <a:latin typeface="Berlin Sans FB Demi" pitchFamily="34" charset="0"/>
              </a:rPr>
              <a:t> </a:t>
            </a:r>
            <a:r>
              <a:rPr lang="en-US" sz="1800" dirty="0" err="1">
                <a:solidFill>
                  <a:srgbClr val="FF0000"/>
                </a:solidFill>
                <a:effectLst>
                  <a:outerShdw blurRad="38100" dist="38100" dir="2700000" algn="tl">
                    <a:srgbClr val="000000">
                      <a:alpha val="43137"/>
                    </a:srgbClr>
                  </a:outerShdw>
                </a:effectLst>
                <a:latin typeface="Berlin Sans FB Demi" pitchFamily="34" charset="0"/>
              </a:rPr>
              <a:t>tahu</a:t>
            </a:r>
            <a:r>
              <a:rPr lang="en-US" sz="1800" dirty="0">
                <a:solidFill>
                  <a:srgbClr val="FF0000"/>
                </a:solidFill>
                <a:effectLst>
                  <a:outerShdw blurRad="38100" dist="38100" dir="2700000" algn="tl">
                    <a:srgbClr val="000000">
                      <a:alpha val="43137"/>
                    </a:srgbClr>
                  </a:outerShdw>
                </a:effectLst>
                <a:latin typeface="Berlin Sans FB Demi" pitchFamily="34" charset="0"/>
              </a:rPr>
              <a:t> / </a:t>
            </a:r>
            <a:r>
              <a:rPr lang="en-US" sz="1800" dirty="0" err="1">
                <a:solidFill>
                  <a:srgbClr val="FF0000"/>
                </a:solidFill>
                <a:effectLst>
                  <a:outerShdw blurRad="38100" dist="38100" dir="2700000" algn="tl">
                    <a:srgbClr val="000000">
                      <a:alpha val="43137"/>
                    </a:srgbClr>
                  </a:outerShdw>
                </a:effectLst>
                <a:latin typeface="Berlin Sans FB Demi" pitchFamily="34" charset="0"/>
              </a:rPr>
              <a:t>dianggap</a:t>
            </a:r>
            <a:r>
              <a:rPr lang="en-US" sz="1800" dirty="0">
                <a:solidFill>
                  <a:srgbClr val="FF0000"/>
                </a:solidFill>
                <a:effectLst>
                  <a:outerShdw blurRad="38100" dist="38100" dir="2700000" algn="tl">
                    <a:srgbClr val="000000">
                      <a:alpha val="43137"/>
                    </a:srgbClr>
                  </a:outerShdw>
                </a:effectLst>
                <a:latin typeface="Berlin Sans FB Demi" pitchFamily="34" charset="0"/>
              </a:rPr>
              <a:t> </a:t>
            </a:r>
            <a:r>
              <a:rPr lang="en-US" sz="1800" dirty="0" err="1">
                <a:solidFill>
                  <a:srgbClr val="FF0000"/>
                </a:solidFill>
                <a:effectLst>
                  <a:outerShdw blurRad="38100" dist="38100" dir="2700000" algn="tl">
                    <a:srgbClr val="000000">
                      <a:alpha val="43137"/>
                    </a:srgbClr>
                  </a:outerShdw>
                </a:effectLst>
                <a:latin typeface="Berlin Sans FB Demi" pitchFamily="34" charset="0"/>
              </a:rPr>
              <a:t>sudah</a:t>
            </a:r>
            <a:r>
              <a:rPr lang="en-US" sz="1800" dirty="0">
                <a:solidFill>
                  <a:srgbClr val="FF0000"/>
                </a:solidFill>
                <a:effectLst>
                  <a:outerShdw blurRad="38100" dist="38100" dir="2700000" algn="tl">
                    <a:srgbClr val="000000">
                      <a:alpha val="43137"/>
                    </a:srgbClr>
                  </a:outerShdw>
                </a:effectLst>
                <a:latin typeface="Berlin Sans FB Demi" pitchFamily="34" charset="0"/>
              </a:rPr>
              <a:t> </a:t>
            </a:r>
            <a:r>
              <a:rPr lang="en-US" sz="1800" dirty="0" err="1">
                <a:solidFill>
                  <a:srgbClr val="FF0000"/>
                </a:solidFill>
                <a:effectLst>
                  <a:outerShdw blurRad="38100" dist="38100" dir="2700000" algn="tl">
                    <a:srgbClr val="000000">
                      <a:alpha val="43137"/>
                    </a:srgbClr>
                  </a:outerShdw>
                </a:effectLst>
                <a:latin typeface="Berlin Sans FB Demi" pitchFamily="34" charset="0"/>
              </a:rPr>
              <a:t>tahu</a:t>
            </a:r>
            <a:r>
              <a:rPr lang="en-US" sz="1800" dirty="0">
                <a:solidFill>
                  <a:srgbClr val="FF0000"/>
                </a:solidFill>
                <a:effectLst>
                  <a:outerShdw blurRad="38100" dist="38100" dir="2700000" algn="tl">
                    <a:srgbClr val="000000">
                      <a:alpha val="43137"/>
                    </a:srgbClr>
                  </a:outerShdw>
                </a:effectLst>
                <a:latin typeface="Berlin Sans FB Demi" pitchFamily="34" charset="0"/>
              </a:rPr>
              <a:t> </a:t>
            </a:r>
            <a:r>
              <a:rPr lang="en-US" sz="1800" dirty="0" err="1">
                <a:solidFill>
                  <a:srgbClr val="FF0000"/>
                </a:solidFill>
                <a:effectLst>
                  <a:outerShdw blurRad="38100" dist="38100" dir="2700000" algn="tl">
                    <a:srgbClr val="000000">
                      <a:alpha val="43137"/>
                    </a:srgbClr>
                  </a:outerShdw>
                </a:effectLst>
                <a:latin typeface="Berlin Sans FB Demi" pitchFamily="34" charset="0"/>
              </a:rPr>
              <a:t>dan</a:t>
            </a:r>
            <a:r>
              <a:rPr lang="en-US" sz="1800" dirty="0">
                <a:solidFill>
                  <a:srgbClr val="FF0000"/>
                </a:solidFill>
                <a:effectLst>
                  <a:outerShdw blurRad="38100" dist="38100" dir="2700000" algn="tl">
                    <a:srgbClr val="000000">
                      <a:alpha val="43137"/>
                    </a:srgbClr>
                  </a:outerShdw>
                </a:effectLst>
                <a:latin typeface="Berlin Sans FB Demi" pitchFamily="34" charset="0"/>
              </a:rPr>
              <a:t> </a:t>
            </a:r>
            <a:r>
              <a:rPr lang="en-US" sz="1800" dirty="0" err="1">
                <a:solidFill>
                  <a:srgbClr val="FF0000"/>
                </a:solidFill>
                <a:effectLst>
                  <a:outerShdw blurRad="38100" dist="38100" dir="2700000" algn="tl">
                    <a:srgbClr val="000000">
                      <a:alpha val="43137"/>
                    </a:srgbClr>
                  </a:outerShdw>
                </a:effectLst>
                <a:latin typeface="Berlin Sans FB Demi" pitchFamily="34" charset="0"/>
              </a:rPr>
              <a:t>wajib</a:t>
            </a:r>
            <a:r>
              <a:rPr lang="en-US" sz="1800" dirty="0">
                <a:solidFill>
                  <a:srgbClr val="FF0000"/>
                </a:solidFill>
                <a:effectLst>
                  <a:outerShdw blurRad="38100" dist="38100" dir="2700000" algn="tl">
                    <a:srgbClr val="000000">
                      <a:alpha val="43137"/>
                    </a:srgbClr>
                  </a:outerShdw>
                </a:effectLst>
                <a:latin typeface="Berlin Sans FB Demi" pitchFamily="34" charset="0"/>
              </a:rPr>
              <a:t> </a:t>
            </a:r>
            <a:r>
              <a:rPr lang="en-US" sz="1800" dirty="0" err="1">
                <a:solidFill>
                  <a:srgbClr val="FF0000"/>
                </a:solidFill>
                <a:effectLst>
                  <a:outerShdw blurRad="38100" dist="38100" dir="2700000" algn="tl">
                    <a:srgbClr val="000000">
                      <a:alpha val="43137"/>
                    </a:srgbClr>
                  </a:outerShdw>
                </a:effectLst>
                <a:latin typeface="Berlin Sans FB Demi" pitchFamily="34" charset="0"/>
              </a:rPr>
              <a:t>untuk</a:t>
            </a:r>
            <a:r>
              <a:rPr lang="en-US" sz="1800" dirty="0">
                <a:solidFill>
                  <a:srgbClr val="FF0000"/>
                </a:solidFill>
                <a:effectLst>
                  <a:outerShdw blurRad="38100" dist="38100" dir="2700000" algn="tl">
                    <a:srgbClr val="000000">
                      <a:alpha val="43137"/>
                    </a:srgbClr>
                  </a:outerShdw>
                </a:effectLst>
                <a:latin typeface="Berlin Sans FB Demi" pitchFamily="34" charset="0"/>
              </a:rPr>
              <a:t> </a:t>
            </a:r>
            <a:r>
              <a:rPr lang="en-US" sz="1800" dirty="0" err="1">
                <a:solidFill>
                  <a:srgbClr val="FF0000"/>
                </a:solidFill>
                <a:effectLst>
                  <a:outerShdw blurRad="38100" dist="38100" dir="2700000" algn="tl">
                    <a:srgbClr val="000000">
                      <a:alpha val="43137"/>
                    </a:srgbClr>
                  </a:outerShdw>
                </a:effectLst>
                <a:latin typeface="Berlin Sans FB Demi" pitchFamily="34" charset="0"/>
              </a:rPr>
              <a:t>mematuhinya</a:t>
            </a:r>
            <a:r>
              <a:rPr lang="en-US" sz="1800" dirty="0">
                <a:solidFill>
                  <a:srgbClr val="FF0000"/>
                </a:solidFill>
                <a:effectLst>
                  <a:outerShdw blurRad="38100" dist="38100" dir="2700000" algn="tl">
                    <a:srgbClr val="000000">
                      <a:alpha val="43137"/>
                    </a:srgbClr>
                  </a:outerShdw>
                </a:effectLst>
                <a:latin typeface="Berlin Sans FB Demi" pitchFamily="34" charset="0"/>
              </a:rPr>
              <a:t>.</a:t>
            </a:r>
          </a:p>
          <a:p>
            <a:pPr marL="531813" indent="-531813" eaLnBrk="1" fontAlgn="auto" hangingPunct="1">
              <a:spcAft>
                <a:spcPts val="0"/>
              </a:spcAft>
              <a:buFont typeface="Arial" pitchFamily="34" charset="0"/>
              <a:buNone/>
              <a:defRPr/>
            </a:pPr>
            <a:endParaRPr lang="id-ID" dirty="0">
              <a:effectLst>
                <a:outerShdw blurRad="38100" dist="38100" dir="2700000" algn="tl">
                  <a:srgbClr val="000000">
                    <a:alpha val="43137"/>
                  </a:srgbClr>
                </a:outerShdw>
              </a:effectLst>
            </a:endParaRPr>
          </a:p>
          <a:p>
            <a:pPr marL="0" indent="0" eaLnBrk="1" fontAlgn="auto" hangingPunct="1">
              <a:spcAft>
                <a:spcPts val="0"/>
              </a:spcAft>
              <a:buFont typeface="Arial" pitchFamily="34" charset="0"/>
              <a:buNone/>
              <a:defRPr/>
            </a:pPr>
            <a:endParaRPr lang="id-ID" dirty="0">
              <a:effectLst>
                <a:outerShdw blurRad="38100" dist="38100" dir="2700000" algn="tl">
                  <a:srgbClr val="000000">
                    <a:alpha val="43137"/>
                  </a:srgbClr>
                </a:outerShdw>
              </a:effectLst>
            </a:endParaRPr>
          </a:p>
          <a:p>
            <a:pPr marL="0" indent="0" eaLnBrk="1" fontAlgn="auto" hangingPunct="1">
              <a:spcAft>
                <a:spcPts val="0"/>
              </a:spcAft>
              <a:buFont typeface="Arial" pitchFamily="34" charset="0"/>
              <a:buNone/>
              <a:defRPr/>
            </a:pPr>
            <a:endParaRPr lang="id-ID" dirty="0"/>
          </a:p>
          <a:p>
            <a:pPr marL="514350" indent="-514350" eaLnBrk="1" fontAlgn="auto" hangingPunct="1">
              <a:spcAft>
                <a:spcPts val="0"/>
              </a:spcAft>
              <a:buFont typeface="Arial" pitchFamily="34" charset="0"/>
              <a:buAutoNum type="arabicPeriod"/>
              <a:defRPr/>
            </a:pPr>
            <a:endParaRPr lang="id-ID" dirty="0"/>
          </a:p>
        </p:txBody>
      </p:sp>
      <p:sp>
        <p:nvSpPr>
          <p:cNvPr id="14339" name="Slide Number Placeholder 3">
            <a:extLst>
              <a:ext uri="{FF2B5EF4-FFF2-40B4-BE49-F238E27FC236}">
                <a16:creationId xmlns:a16="http://schemas.microsoft.com/office/drawing/2014/main" id="{F013B474-8F69-475C-9A28-EFE79FDC6B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5B2E00-F4CD-44E6-B45B-65BEC9FD4289}" type="slidenum">
              <a:rPr lang="en-US" altLang="id-ID">
                <a:solidFill>
                  <a:srgbClr val="B1E2FB"/>
                </a:solidFill>
              </a:rPr>
              <a:pPr eaLnBrk="1" hangingPunct="1"/>
              <a:t>2</a:t>
            </a:fld>
            <a:endParaRPr lang="en-US" altLang="id-ID">
              <a:solidFill>
                <a:srgbClr val="B1E2FB"/>
              </a:solidFill>
            </a:endParaRPr>
          </a:p>
        </p:txBody>
      </p:sp>
      <p:sp>
        <p:nvSpPr>
          <p:cNvPr id="7170" name="Title 1">
            <a:extLst>
              <a:ext uri="{FF2B5EF4-FFF2-40B4-BE49-F238E27FC236}">
                <a16:creationId xmlns:a16="http://schemas.microsoft.com/office/drawing/2014/main" id="{903DE8CE-9F59-4B1B-84F8-0EFDD7AA1C07}"/>
              </a:ext>
            </a:extLst>
          </p:cNvPr>
          <p:cNvSpPr>
            <a:spLocks noGrp="1"/>
          </p:cNvSpPr>
          <p:nvPr>
            <p:ph type="title"/>
          </p:nvPr>
        </p:nvSpPr>
        <p:spPr>
          <a:xfrm>
            <a:off x="431368" y="255577"/>
            <a:ext cx="8229600" cy="609600"/>
          </a:xfrm>
        </p:spPr>
        <p:txBody>
          <a:bodyPr>
            <a:normAutofit fontScale="90000"/>
          </a:bodyPr>
          <a:lstStyle/>
          <a:p>
            <a:pPr algn="ctr" eaLnBrk="1" fontAlgn="auto" hangingPunct="1">
              <a:spcAft>
                <a:spcPts val="0"/>
              </a:spcAft>
              <a:defRPr/>
            </a:pPr>
            <a:r>
              <a:rPr lang="id-ID" sz="3600" dirty="0">
                <a:latin typeface="Bauhaus 93" pitchFamily="82" charset="0"/>
              </a:rPr>
              <a:t>DASAR HUKUM</a:t>
            </a:r>
          </a:p>
        </p:txBody>
      </p:sp>
      <p:sp>
        <p:nvSpPr>
          <p:cNvPr id="5" name="Rectangle 4">
            <a:extLst>
              <a:ext uri="{FF2B5EF4-FFF2-40B4-BE49-F238E27FC236}">
                <a16:creationId xmlns:a16="http://schemas.microsoft.com/office/drawing/2014/main" id="{04AB81C7-7DCD-4D9D-B868-BB2C3DE4499F}"/>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6" name="Picture 6">
            <a:extLst>
              <a:ext uri="{FF2B5EF4-FFF2-40B4-BE49-F238E27FC236}">
                <a16:creationId xmlns:a16="http://schemas.microsoft.com/office/drawing/2014/main" id="{92138A9A-7F5F-4C6B-B15D-DC2BDBC1AA79}"/>
              </a:ext>
            </a:extLst>
          </p:cNvPr>
          <p:cNvPicPr>
            <a:picLocks noChangeAspect="1" noChangeArrowheads="1"/>
          </p:cNvPicPr>
          <p:nvPr/>
        </p:nvPicPr>
        <p:blipFill>
          <a:blip r:embed="rId2"/>
          <a:stretch>
            <a:fillRect/>
          </a:stretch>
        </p:blipFill>
        <p:spPr bwMode="auto">
          <a:xfrm>
            <a:off x="228600" y="5334000"/>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379C-9AFE-4601-BD2A-1DD7D67DE6AC}"/>
              </a:ext>
            </a:extLst>
          </p:cNvPr>
          <p:cNvSpPr txBox="1">
            <a:spLocks/>
          </p:cNvSpPr>
          <p:nvPr/>
        </p:nvSpPr>
        <p:spPr>
          <a:xfrm>
            <a:off x="541338" y="476250"/>
            <a:ext cx="8229600" cy="609600"/>
          </a:xfrm>
          <a:prstGeom prst="rect">
            <a:avLst/>
          </a:prstGeom>
        </p:spPr>
        <p:txBody>
          <a:bodyPr>
            <a:normAutofit fontScale="67500" lnSpcReduction="20000"/>
          </a:bodyPr>
          <a:lstStyle/>
          <a:p>
            <a:pPr algn="ctr" fontAlgn="auto">
              <a:spcAft>
                <a:spcPts val="0"/>
              </a:spcAft>
              <a:defRPr/>
            </a:pPr>
            <a:r>
              <a:rPr lang="en-US" sz="3200" b="1" dirty="0">
                <a:effectLst>
                  <a:outerShdw blurRad="38100" dist="38100" dir="2700000" algn="tl">
                    <a:srgbClr val="000000">
                      <a:alpha val="43137"/>
                    </a:srgbClr>
                  </a:outerShdw>
                </a:effectLst>
                <a:latin typeface="+mj-lt"/>
                <a:ea typeface="+mj-ea"/>
                <a:cs typeface="+mj-cs"/>
              </a:rPr>
              <a:t>PERLENGKAPAN JALAN &amp; FASILITAS PENDUKUNG JALAN</a:t>
            </a:r>
          </a:p>
        </p:txBody>
      </p:sp>
      <p:sp>
        <p:nvSpPr>
          <p:cNvPr id="16" name="Rectangle 15">
            <a:extLst>
              <a:ext uri="{FF2B5EF4-FFF2-40B4-BE49-F238E27FC236}">
                <a16:creationId xmlns:a16="http://schemas.microsoft.com/office/drawing/2014/main" id="{2DFA2340-4AA3-4605-88BB-8E616159DFDB}"/>
              </a:ext>
            </a:extLst>
          </p:cNvPr>
          <p:cNvSpPr/>
          <p:nvPr/>
        </p:nvSpPr>
        <p:spPr>
          <a:xfrm>
            <a:off x="3170238" y="5410200"/>
            <a:ext cx="2971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effectLst>
                  <a:outerShdw blurRad="38100" dist="38100" dir="2700000" algn="tl">
                    <a:srgbClr val="000000">
                      <a:alpha val="43137"/>
                    </a:srgbClr>
                  </a:outerShdw>
                </a:effectLst>
              </a:rPr>
              <a:t>ATCS   (Area Traffic Control System)</a:t>
            </a:r>
            <a:endParaRPr lang="en-US" sz="2000" b="1" dirty="0">
              <a:effectLst>
                <a:outerShdw blurRad="38100" dist="38100" dir="2700000" algn="tl">
                  <a:srgbClr val="000000">
                    <a:alpha val="43137"/>
                  </a:srgbClr>
                </a:outerShdw>
              </a:effectLst>
            </a:endParaRPr>
          </a:p>
        </p:txBody>
      </p:sp>
      <p:pic>
        <p:nvPicPr>
          <p:cNvPr id="34820" name="Picture 6" descr="atcs-surabaya-intelligent-transportation-system-sits-7-638.jpg">
            <a:extLst>
              <a:ext uri="{FF2B5EF4-FFF2-40B4-BE49-F238E27FC236}">
                <a16:creationId xmlns:a16="http://schemas.microsoft.com/office/drawing/2014/main" id="{30403194-AE3C-44E7-8B54-F4C4ED1C27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04900"/>
            <a:ext cx="4779963" cy="3962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DE8B839-B4F3-4380-A397-8D0CDEB8CDB2}"/>
              </a:ext>
            </a:extLst>
          </p:cNvPr>
          <p:cNvSpPr/>
          <p:nvPr/>
        </p:nvSpPr>
        <p:spPr>
          <a:xfrm>
            <a:off x="381000" y="1143000"/>
            <a:ext cx="1143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34822" name="Picture 8" descr="B2cxS7VCUAA3Xb5.jpg">
            <a:extLst>
              <a:ext uri="{FF2B5EF4-FFF2-40B4-BE49-F238E27FC236}">
                <a16:creationId xmlns:a16="http://schemas.microsoft.com/office/drawing/2014/main" id="{7FDFB699-CB9E-4151-8F09-82BDD797E4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04900"/>
            <a:ext cx="3771900" cy="4000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Slide Number Placeholder 3">
            <a:extLst>
              <a:ext uri="{FF2B5EF4-FFF2-40B4-BE49-F238E27FC236}">
                <a16:creationId xmlns:a16="http://schemas.microsoft.com/office/drawing/2014/main" id="{D4730A81-E1EE-4DB6-8529-F075A3BDE2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EDFBB1-496D-40CC-B2B8-DD544893BF8D}" type="slidenum">
              <a:rPr lang="en-US" altLang="id-ID">
                <a:solidFill>
                  <a:srgbClr val="B1E2FB"/>
                </a:solidFill>
              </a:rPr>
              <a:pPr eaLnBrk="1" hangingPunct="1"/>
              <a:t>20</a:t>
            </a:fld>
            <a:endParaRPr lang="en-US" altLang="id-ID">
              <a:solidFill>
                <a:srgbClr val="B1E2FB"/>
              </a:solidFill>
            </a:endParaRPr>
          </a:p>
        </p:txBody>
      </p:sp>
      <p:sp>
        <p:nvSpPr>
          <p:cNvPr id="9" name="Rectangle 8">
            <a:extLst>
              <a:ext uri="{FF2B5EF4-FFF2-40B4-BE49-F238E27FC236}">
                <a16:creationId xmlns:a16="http://schemas.microsoft.com/office/drawing/2014/main" id="{F43E2F1D-8D14-42F1-96E7-316A18075B8B}"/>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10" name="Picture 6">
            <a:extLst>
              <a:ext uri="{FF2B5EF4-FFF2-40B4-BE49-F238E27FC236}">
                <a16:creationId xmlns:a16="http://schemas.microsoft.com/office/drawing/2014/main" id="{490AB45B-0C3D-4C83-9546-2ACD36219F74}"/>
              </a:ext>
            </a:extLst>
          </p:cNvPr>
          <p:cNvPicPr>
            <a:picLocks noChangeAspect="1" noChangeArrowheads="1"/>
          </p:cNvPicPr>
          <p:nvPr/>
        </p:nvPicPr>
        <p:blipFill>
          <a:blip r:embed="rId4"/>
          <a:stretch>
            <a:fillRect/>
          </a:stretch>
        </p:blipFill>
        <p:spPr bwMode="auto">
          <a:xfrm>
            <a:off x="228600" y="5410200"/>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500" fill="hold"/>
                                        <p:tgtEl>
                                          <p:spTgt spid="34820"/>
                                        </p:tgtEl>
                                        <p:attrNameLst>
                                          <p:attrName>ppt_w</p:attrName>
                                        </p:attrNameLst>
                                      </p:cBhvr>
                                      <p:tavLst>
                                        <p:tav tm="0">
                                          <p:val>
                                            <p:fltVal val="0"/>
                                          </p:val>
                                        </p:tav>
                                        <p:tav tm="100000">
                                          <p:val>
                                            <p:strVal val="#ppt_w"/>
                                          </p:val>
                                        </p:tav>
                                      </p:tavLst>
                                    </p:anim>
                                    <p:anim calcmode="lin" valueType="num">
                                      <p:cBhvr>
                                        <p:cTn id="8" dur="500" fill="hold"/>
                                        <p:tgtEl>
                                          <p:spTgt spid="34820"/>
                                        </p:tgtEl>
                                        <p:attrNameLst>
                                          <p:attrName>ppt_h</p:attrName>
                                        </p:attrNameLst>
                                      </p:cBhvr>
                                      <p:tavLst>
                                        <p:tav tm="0">
                                          <p:val>
                                            <p:fltVal val="0"/>
                                          </p:val>
                                        </p:tav>
                                        <p:tav tm="100000">
                                          <p:val>
                                            <p:strVal val="#ppt_h"/>
                                          </p:val>
                                        </p:tav>
                                      </p:tavLst>
                                    </p:anim>
                                    <p:animEffect transition="in" filter="fade">
                                      <p:cBhvr>
                                        <p:cTn id="9" dur="500"/>
                                        <p:tgtEl>
                                          <p:spTgt spid="34820"/>
                                        </p:tgtEl>
                                      </p:cBhvr>
                                    </p:animEffect>
                                  </p:childTnLst>
                                </p:cTn>
                              </p:par>
                              <p:par>
                                <p:cTn id="10" presetID="53" presetClass="entr" presetSubtype="16" fill="hold" nodeType="withEffect">
                                  <p:stCondLst>
                                    <p:cond delay="0"/>
                                  </p:stCondLst>
                                  <p:childTnLst>
                                    <p:set>
                                      <p:cBhvr>
                                        <p:cTn id="11" dur="1" fill="hold">
                                          <p:stCondLst>
                                            <p:cond delay="0"/>
                                          </p:stCondLst>
                                        </p:cTn>
                                        <p:tgtEl>
                                          <p:spTgt spid="34822"/>
                                        </p:tgtEl>
                                        <p:attrNameLst>
                                          <p:attrName>style.visibility</p:attrName>
                                        </p:attrNameLst>
                                      </p:cBhvr>
                                      <p:to>
                                        <p:strVal val="visible"/>
                                      </p:to>
                                    </p:set>
                                    <p:anim calcmode="lin" valueType="num">
                                      <p:cBhvr>
                                        <p:cTn id="12" dur="500" fill="hold"/>
                                        <p:tgtEl>
                                          <p:spTgt spid="34822"/>
                                        </p:tgtEl>
                                        <p:attrNameLst>
                                          <p:attrName>ppt_w</p:attrName>
                                        </p:attrNameLst>
                                      </p:cBhvr>
                                      <p:tavLst>
                                        <p:tav tm="0">
                                          <p:val>
                                            <p:fltVal val="0"/>
                                          </p:val>
                                        </p:tav>
                                        <p:tav tm="100000">
                                          <p:val>
                                            <p:strVal val="#ppt_w"/>
                                          </p:val>
                                        </p:tav>
                                      </p:tavLst>
                                    </p:anim>
                                    <p:anim calcmode="lin" valueType="num">
                                      <p:cBhvr>
                                        <p:cTn id="13" dur="500" fill="hold"/>
                                        <p:tgtEl>
                                          <p:spTgt spid="34822"/>
                                        </p:tgtEl>
                                        <p:attrNameLst>
                                          <p:attrName>ppt_h</p:attrName>
                                        </p:attrNameLst>
                                      </p:cBhvr>
                                      <p:tavLst>
                                        <p:tav tm="0">
                                          <p:val>
                                            <p:fltVal val="0"/>
                                          </p:val>
                                        </p:tav>
                                        <p:tav tm="100000">
                                          <p:val>
                                            <p:strVal val="#ppt_h"/>
                                          </p:val>
                                        </p:tav>
                                      </p:tavLst>
                                    </p:anim>
                                    <p:animEffect transition="in" filter="fade">
                                      <p:cBhvr>
                                        <p:cTn id="14"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26D45-0C09-46DE-80AC-B03917F7C00A}"/>
              </a:ext>
            </a:extLst>
          </p:cNvPr>
          <p:cNvSpPr txBox="1">
            <a:spLocks/>
          </p:cNvSpPr>
          <p:nvPr/>
        </p:nvSpPr>
        <p:spPr>
          <a:xfrm>
            <a:off x="457200" y="381000"/>
            <a:ext cx="8229600" cy="609600"/>
          </a:xfrm>
          <a:prstGeom prst="rect">
            <a:avLst/>
          </a:prstGeom>
        </p:spPr>
        <p:txBody>
          <a:bodyPr>
            <a:normAutofit fontScale="67500" lnSpcReduction="20000"/>
          </a:bodyPr>
          <a:lstStyle/>
          <a:p>
            <a:pPr algn="ctr" fontAlgn="auto">
              <a:spcAft>
                <a:spcPts val="0"/>
              </a:spcAft>
              <a:defRPr/>
            </a:pPr>
            <a:r>
              <a:rPr lang="en-US" sz="3200" b="1" dirty="0">
                <a:latin typeface="+mj-lt"/>
                <a:ea typeface="+mj-ea"/>
                <a:cs typeface="+mj-cs"/>
              </a:rPr>
              <a:t>PERLENGKAPAN JALAN &amp; FASILITAS PENDUKUNG JALAN</a:t>
            </a:r>
          </a:p>
        </p:txBody>
      </p:sp>
      <p:sp>
        <p:nvSpPr>
          <p:cNvPr id="16" name="Rectangle 15">
            <a:extLst>
              <a:ext uri="{FF2B5EF4-FFF2-40B4-BE49-F238E27FC236}">
                <a16:creationId xmlns:a16="http://schemas.microsoft.com/office/drawing/2014/main" id="{94EA0A1B-17C8-4E9D-9F65-E00275E0321A}"/>
              </a:ext>
            </a:extLst>
          </p:cNvPr>
          <p:cNvSpPr/>
          <p:nvPr/>
        </p:nvSpPr>
        <p:spPr>
          <a:xfrm>
            <a:off x="990600" y="4876800"/>
            <a:ext cx="2971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effectLst>
                  <a:outerShdw blurRad="38100" dist="38100" dir="2700000" algn="tl">
                    <a:srgbClr val="000000">
                      <a:alpha val="43137"/>
                    </a:srgbClr>
                  </a:outerShdw>
                </a:effectLst>
              </a:rPr>
              <a:t>Yellow Box Junction (YBJ)</a:t>
            </a:r>
            <a:endParaRPr lang="en-US" b="1" dirty="0">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F3CC2D97-EC5E-494D-A571-A07645B5DBF7}"/>
              </a:ext>
            </a:extLst>
          </p:cNvPr>
          <p:cNvGrpSpPr/>
          <p:nvPr/>
        </p:nvGrpSpPr>
        <p:grpSpPr>
          <a:xfrm>
            <a:off x="381000" y="1143000"/>
            <a:ext cx="3995738" cy="3581400"/>
            <a:chOff x="381000" y="1143000"/>
            <a:chExt cx="3995738" cy="3581400"/>
          </a:xfrm>
        </p:grpSpPr>
        <p:pic>
          <p:nvPicPr>
            <p:cNvPr id="35844" name="Picture 9" descr="YBJngapeman.jpg">
              <a:extLst>
                <a:ext uri="{FF2B5EF4-FFF2-40B4-BE49-F238E27FC236}">
                  <a16:creationId xmlns:a16="http://schemas.microsoft.com/office/drawing/2014/main" id="{B30E21C0-6E3B-4E36-82B3-F48EDA8A25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3995738" cy="3581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48DF2A67-D4D1-4A02-AE17-1F69378506A6}"/>
                </a:ext>
              </a:extLst>
            </p:cNvPr>
            <p:cNvSpPr/>
            <p:nvPr/>
          </p:nvSpPr>
          <p:spPr>
            <a:xfrm>
              <a:off x="457200" y="12192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2" name="Rectangle 11">
              <a:extLst>
                <a:ext uri="{FF2B5EF4-FFF2-40B4-BE49-F238E27FC236}">
                  <a16:creationId xmlns:a16="http://schemas.microsoft.com/office/drawing/2014/main" id="{B264BE47-6A07-479D-80B6-0EEB129046A1}"/>
                </a:ext>
              </a:extLst>
            </p:cNvPr>
            <p:cNvSpPr/>
            <p:nvPr/>
          </p:nvSpPr>
          <p:spPr>
            <a:xfrm>
              <a:off x="3124200" y="1219200"/>
              <a:ext cx="1219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sp>
        <p:nvSpPr>
          <p:cNvPr id="35847" name="Rectangle 12">
            <a:extLst>
              <a:ext uri="{FF2B5EF4-FFF2-40B4-BE49-F238E27FC236}">
                <a16:creationId xmlns:a16="http://schemas.microsoft.com/office/drawing/2014/main" id="{677D7862-A5C7-4CE6-8760-C0806ECFB312}"/>
              </a:ext>
            </a:extLst>
          </p:cNvPr>
          <p:cNvSpPr>
            <a:spLocks noChangeArrowheads="1"/>
          </p:cNvSpPr>
          <p:nvPr/>
        </p:nvSpPr>
        <p:spPr bwMode="auto">
          <a:xfrm>
            <a:off x="4495800" y="1066800"/>
            <a:ext cx="43434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id-ID" sz="1700" dirty="0"/>
              <a:t>Yellow Box Junction (YBJ) merupakan marka jalan berbentuk bujur sangkar atau persegi panjang berwarna kuning yang tergambar di aspal pada setiap persimpangan jalan marka jalan.</a:t>
            </a:r>
          </a:p>
          <a:p>
            <a:pPr eaLnBrk="1" hangingPunct="1"/>
            <a:r>
              <a:rPr lang="id-ID" altLang="id-ID" sz="1700" dirty="0"/>
              <a:t>YBJ ini berfungsi sebagai kawasan kosong tanpa kendaraan atau benda penghalang lainnya. Tujuannya untuk mencegah kemacetan di salah satu jalur dan berakibat pada kepadatan arus kendaraan di jalur lain yang sebenarnya tidak macet. Selain itu, YBJ juga sebagai tanda areal tanpa kendaraan. Misalnya, terjadi kepadatan lalu lintas di dalamnya, pengguna kendaraan bermotor lainnya yang masih di luar rambu tersebut harus berhenti, menunggu kemacetan terurai.</a:t>
            </a:r>
          </a:p>
        </p:txBody>
      </p:sp>
      <p:sp>
        <p:nvSpPr>
          <p:cNvPr id="35848" name="Slide Number Placeholder 3">
            <a:extLst>
              <a:ext uri="{FF2B5EF4-FFF2-40B4-BE49-F238E27FC236}">
                <a16:creationId xmlns:a16="http://schemas.microsoft.com/office/drawing/2014/main" id="{2A40B128-22B9-4CBE-B018-DCC6DBC8F49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2B8A5E-1108-4561-9727-4A5C621A7ED3}" type="slidenum">
              <a:rPr lang="en-US" altLang="id-ID">
                <a:solidFill>
                  <a:srgbClr val="B1E2FB"/>
                </a:solidFill>
              </a:rPr>
              <a:pPr eaLnBrk="1" hangingPunct="1"/>
              <a:t>21</a:t>
            </a:fld>
            <a:endParaRPr lang="en-US" altLang="id-ID">
              <a:solidFill>
                <a:srgbClr val="B1E2FB"/>
              </a:solidFill>
            </a:endParaRPr>
          </a:p>
        </p:txBody>
      </p:sp>
      <p:sp>
        <p:nvSpPr>
          <p:cNvPr id="10" name="Rectangle 9">
            <a:extLst>
              <a:ext uri="{FF2B5EF4-FFF2-40B4-BE49-F238E27FC236}">
                <a16:creationId xmlns:a16="http://schemas.microsoft.com/office/drawing/2014/main" id="{99E18504-D255-476F-BC07-448D77407EFF}"/>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13" name="Picture 6">
            <a:extLst>
              <a:ext uri="{FF2B5EF4-FFF2-40B4-BE49-F238E27FC236}">
                <a16:creationId xmlns:a16="http://schemas.microsoft.com/office/drawing/2014/main" id="{22F75A09-6E56-4893-97BC-3B145A9FA33A}"/>
              </a:ext>
            </a:extLst>
          </p:cNvPr>
          <p:cNvPicPr>
            <a:picLocks noChangeAspect="1" noChangeArrowheads="1"/>
          </p:cNvPicPr>
          <p:nvPr/>
        </p:nvPicPr>
        <p:blipFill>
          <a:blip r:embed="rId3"/>
          <a:stretch>
            <a:fillRect/>
          </a:stretch>
        </p:blipFill>
        <p:spPr bwMode="auto">
          <a:xfrm>
            <a:off x="228600" y="5486400"/>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5847">
                                            <p:txEl>
                                              <p:pRg st="0" end="0"/>
                                            </p:txEl>
                                          </p:spTgt>
                                        </p:tgtEl>
                                        <p:attrNameLst>
                                          <p:attrName>style.visibility</p:attrName>
                                        </p:attrNameLst>
                                      </p:cBhvr>
                                      <p:to>
                                        <p:strVal val="visible"/>
                                      </p:to>
                                    </p:set>
                                    <p:animEffect transition="in" filter="randombar(horizontal)">
                                      <p:cBhvr>
                                        <p:cTn id="12" dur="500"/>
                                        <p:tgtEl>
                                          <p:spTgt spid="35847">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5847">
                                            <p:txEl>
                                              <p:pRg st="1" end="1"/>
                                            </p:txEl>
                                          </p:spTgt>
                                        </p:tgtEl>
                                        <p:attrNameLst>
                                          <p:attrName>style.visibility</p:attrName>
                                        </p:attrNameLst>
                                      </p:cBhvr>
                                      <p:to>
                                        <p:strVal val="visible"/>
                                      </p:to>
                                    </p:set>
                                    <p:animEffect transition="in" filter="randombar(horizontal)">
                                      <p:cBhvr>
                                        <p:cTn id="15" dur="500"/>
                                        <p:tgtEl>
                                          <p:spTgt spid="358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D:\Documents and Settings\agan\InstallAnywhere\My Documents\delta 55\materi zoss\foto materi\DSC02802.JPG">
            <a:extLst>
              <a:ext uri="{FF2B5EF4-FFF2-40B4-BE49-F238E27FC236}">
                <a16:creationId xmlns:a16="http://schemas.microsoft.com/office/drawing/2014/main" id="{C651F73D-F09C-4785-AA12-E06EC8011477}"/>
              </a:ext>
            </a:extLst>
          </p:cNvPr>
          <p:cNvPicPr>
            <a:picLocks noChangeAspect="1" noChangeArrowheads="1"/>
          </p:cNvPicPr>
          <p:nvPr/>
        </p:nvPicPr>
        <p:blipFill>
          <a:blip r:embed="rId3">
            <a:lum bright="30000" contrast="40000"/>
          </a:blip>
          <a:srcRect l="3549" t="26814" r="1813" b="16403"/>
          <a:stretch>
            <a:fillRect/>
          </a:stretch>
        </p:blipFill>
        <p:spPr bwMode="auto">
          <a:xfrm>
            <a:off x="4171950" y="340756"/>
            <a:ext cx="2277091" cy="1240393"/>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33" name="Picture 3" descr="D:\Documents and Settings\agan\InstallAnywhere\My Documents\delta 55\materi zoss\foto materi\DSC02803.JPG">
            <a:extLst>
              <a:ext uri="{FF2B5EF4-FFF2-40B4-BE49-F238E27FC236}">
                <a16:creationId xmlns:a16="http://schemas.microsoft.com/office/drawing/2014/main" id="{41879EC0-84F4-4CD7-8056-A5C5787C1EDB}"/>
              </a:ext>
            </a:extLst>
          </p:cNvPr>
          <p:cNvPicPr>
            <a:picLocks noChangeAspect="1" noChangeArrowheads="1"/>
          </p:cNvPicPr>
          <p:nvPr/>
        </p:nvPicPr>
        <p:blipFill>
          <a:blip r:embed="rId4">
            <a:lum bright="30000" contrast="40000"/>
          </a:blip>
          <a:srcRect l="2510" t="25656" r="3792" b="16341"/>
          <a:stretch>
            <a:fillRect/>
          </a:stretch>
        </p:blipFill>
        <p:spPr bwMode="auto">
          <a:xfrm>
            <a:off x="4171950" y="1840944"/>
            <a:ext cx="2277091" cy="1240393"/>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34" name="Picture 4" descr="D:\Documents and Settings\agan\InstallAnywhere\My Documents\delta 55\materi zoss\foto materi\DSC02804.JPG">
            <a:extLst>
              <a:ext uri="{FF2B5EF4-FFF2-40B4-BE49-F238E27FC236}">
                <a16:creationId xmlns:a16="http://schemas.microsoft.com/office/drawing/2014/main" id="{552F72B1-CACB-439F-AB50-DD9A02A9D273}"/>
              </a:ext>
            </a:extLst>
          </p:cNvPr>
          <p:cNvPicPr>
            <a:picLocks noChangeAspect="1" noChangeArrowheads="1"/>
          </p:cNvPicPr>
          <p:nvPr/>
        </p:nvPicPr>
        <p:blipFill>
          <a:blip r:embed="rId5">
            <a:lum bright="30000" contrast="40000"/>
          </a:blip>
          <a:srcRect t="25735" r="2113" b="26471"/>
          <a:stretch>
            <a:fillRect/>
          </a:stretch>
        </p:blipFill>
        <p:spPr bwMode="auto">
          <a:xfrm>
            <a:off x="4167188" y="3331085"/>
            <a:ext cx="2281231" cy="1174239"/>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35" name="Picture 5" descr="D:\Documents and Settings\agan\InstallAnywhere\My Documents\delta 55\materi zoss\foto materi\DSC02805.JPG">
            <a:extLst>
              <a:ext uri="{FF2B5EF4-FFF2-40B4-BE49-F238E27FC236}">
                <a16:creationId xmlns:a16="http://schemas.microsoft.com/office/drawing/2014/main" id="{F4C8A2BF-51E9-4C3F-9CBA-483296684C16}"/>
              </a:ext>
            </a:extLst>
          </p:cNvPr>
          <p:cNvPicPr>
            <a:picLocks noChangeAspect="1" noChangeArrowheads="1"/>
          </p:cNvPicPr>
          <p:nvPr/>
        </p:nvPicPr>
        <p:blipFill>
          <a:blip r:embed="rId6">
            <a:lum bright="30000" contrast="40000"/>
          </a:blip>
          <a:srcRect l="6827" t="26009" r="1495" b="15474"/>
          <a:stretch>
            <a:fillRect/>
          </a:stretch>
        </p:blipFill>
        <p:spPr bwMode="auto">
          <a:xfrm>
            <a:off x="4148138" y="4748519"/>
            <a:ext cx="2281227" cy="1047443"/>
          </a:xfrm>
          <a:prstGeom prst="rect">
            <a:avLst/>
          </a:prstGeom>
          <a:ln>
            <a:headEnd/>
            <a:tailEnd/>
          </a:ln>
        </p:spPr>
        <p:style>
          <a:lnRef idx="1">
            <a:schemeClr val="dk1"/>
          </a:lnRef>
          <a:fillRef idx="2">
            <a:schemeClr val="dk1"/>
          </a:fillRef>
          <a:effectRef idx="1">
            <a:schemeClr val="dk1"/>
          </a:effectRef>
          <a:fontRef idx="minor">
            <a:schemeClr val="dk1"/>
          </a:fontRef>
        </p:style>
      </p:pic>
      <p:sp>
        <p:nvSpPr>
          <p:cNvPr id="36" name="Rectangle 35">
            <a:extLst>
              <a:ext uri="{FF2B5EF4-FFF2-40B4-BE49-F238E27FC236}">
                <a16:creationId xmlns:a16="http://schemas.microsoft.com/office/drawing/2014/main" id="{DE01C2D5-34DB-4993-A3BB-54E1298908C6}"/>
              </a:ext>
            </a:extLst>
          </p:cNvPr>
          <p:cNvSpPr/>
          <p:nvPr/>
        </p:nvSpPr>
        <p:spPr>
          <a:xfrm>
            <a:off x="166688" y="2295523"/>
            <a:ext cx="2071670" cy="1015663"/>
          </a:xfrm>
          <a:prstGeom prst="rect">
            <a:avLst/>
          </a:prstGeom>
          <a:solidFill>
            <a:schemeClr val="accent2">
              <a:lumMod val="40000"/>
              <a:lumOff val="60000"/>
            </a:schemeClr>
          </a:solidFill>
          <a:ln w="28575">
            <a:solidFill>
              <a:schemeClr val="tx1"/>
            </a:solidFill>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defRPr/>
            </a:pPr>
            <a:r>
              <a:rPr lang="en-US" sz="2000" b="1" dirty="0">
                <a:ln w="1905"/>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RAMBU LALIN DI BAGI</a:t>
            </a:r>
          </a:p>
          <a:p>
            <a:pPr algn="ctr" eaLnBrk="0" hangingPunct="0">
              <a:defRPr/>
            </a:pPr>
            <a:r>
              <a:rPr lang="en-US" sz="2000" b="1" dirty="0">
                <a:ln w="1905"/>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4 GOLONGAN</a:t>
            </a:r>
          </a:p>
        </p:txBody>
      </p:sp>
      <p:sp>
        <p:nvSpPr>
          <p:cNvPr id="36871" name="TextBox 24">
            <a:extLst>
              <a:ext uri="{FF2B5EF4-FFF2-40B4-BE49-F238E27FC236}">
                <a16:creationId xmlns:a16="http://schemas.microsoft.com/office/drawing/2014/main" id="{DFB44E9C-52BE-4C9E-9D83-5749402C1E1A}"/>
              </a:ext>
            </a:extLst>
          </p:cNvPr>
          <p:cNvSpPr txBox="1">
            <a:spLocks noChangeArrowheads="1"/>
          </p:cNvSpPr>
          <p:nvPr/>
        </p:nvSpPr>
        <p:spPr bwMode="auto">
          <a:xfrm>
            <a:off x="2505075" y="496888"/>
            <a:ext cx="1714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b="1" dirty="0">
                <a:effectLst>
                  <a:outerShdw blurRad="38100" dist="38100" dir="2700000" algn="tl">
                    <a:srgbClr val="000000">
                      <a:alpha val="43137"/>
                    </a:srgbClr>
                  </a:outerShdw>
                </a:effectLst>
              </a:rPr>
              <a:t>PERINGATAN</a:t>
            </a:r>
            <a:endParaRPr lang="id-ID" altLang="id-ID" b="1" dirty="0">
              <a:effectLst>
                <a:outerShdw blurRad="38100" dist="38100" dir="2700000" algn="tl">
                  <a:srgbClr val="000000">
                    <a:alpha val="43137"/>
                  </a:srgbClr>
                </a:outerShdw>
              </a:effectLst>
            </a:endParaRPr>
          </a:p>
        </p:txBody>
      </p:sp>
      <p:sp>
        <p:nvSpPr>
          <p:cNvPr id="36872" name="TextBox 25">
            <a:extLst>
              <a:ext uri="{FF2B5EF4-FFF2-40B4-BE49-F238E27FC236}">
                <a16:creationId xmlns:a16="http://schemas.microsoft.com/office/drawing/2014/main" id="{8E8E8588-A07B-4B68-A8FD-13BE216588BF}"/>
              </a:ext>
            </a:extLst>
          </p:cNvPr>
          <p:cNvSpPr txBox="1">
            <a:spLocks noChangeArrowheads="1"/>
          </p:cNvSpPr>
          <p:nvPr/>
        </p:nvSpPr>
        <p:spPr bwMode="auto">
          <a:xfrm>
            <a:off x="2505075" y="1997075"/>
            <a:ext cx="171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b="1" dirty="0">
                <a:effectLst>
                  <a:outerShdw blurRad="38100" dist="38100" dir="2700000" algn="tl">
                    <a:srgbClr val="000000">
                      <a:alpha val="43137"/>
                    </a:srgbClr>
                  </a:outerShdw>
                </a:effectLst>
              </a:rPr>
              <a:t>LARANGAN</a:t>
            </a:r>
            <a:endParaRPr lang="id-ID" altLang="id-ID" b="1" dirty="0">
              <a:effectLst>
                <a:outerShdw blurRad="38100" dist="38100" dir="2700000" algn="tl">
                  <a:srgbClr val="000000">
                    <a:alpha val="43137"/>
                  </a:srgbClr>
                </a:outerShdw>
              </a:effectLst>
            </a:endParaRPr>
          </a:p>
        </p:txBody>
      </p:sp>
      <p:sp>
        <p:nvSpPr>
          <p:cNvPr id="36873" name="TextBox 26">
            <a:extLst>
              <a:ext uri="{FF2B5EF4-FFF2-40B4-BE49-F238E27FC236}">
                <a16:creationId xmlns:a16="http://schemas.microsoft.com/office/drawing/2014/main" id="{E700F910-C924-487C-9032-E85120162480}"/>
              </a:ext>
            </a:extLst>
          </p:cNvPr>
          <p:cNvSpPr txBox="1">
            <a:spLocks noChangeArrowheads="1"/>
          </p:cNvSpPr>
          <p:nvPr/>
        </p:nvSpPr>
        <p:spPr bwMode="auto">
          <a:xfrm>
            <a:off x="2505075" y="3497263"/>
            <a:ext cx="1714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b="1" dirty="0">
                <a:effectLst>
                  <a:outerShdw blurRad="38100" dist="38100" dir="2700000" algn="tl">
                    <a:srgbClr val="000000">
                      <a:alpha val="43137"/>
                    </a:srgbClr>
                  </a:outerShdw>
                </a:effectLst>
              </a:rPr>
              <a:t>PETUNJUK</a:t>
            </a:r>
            <a:endParaRPr lang="id-ID" altLang="id-ID" b="1" dirty="0">
              <a:effectLst>
                <a:outerShdw blurRad="38100" dist="38100" dir="2700000" algn="tl">
                  <a:srgbClr val="000000">
                    <a:alpha val="43137"/>
                  </a:srgbClr>
                </a:outerShdw>
              </a:effectLst>
            </a:endParaRPr>
          </a:p>
        </p:txBody>
      </p:sp>
      <p:sp>
        <p:nvSpPr>
          <p:cNvPr id="36874" name="TextBox 27">
            <a:extLst>
              <a:ext uri="{FF2B5EF4-FFF2-40B4-BE49-F238E27FC236}">
                <a16:creationId xmlns:a16="http://schemas.microsoft.com/office/drawing/2014/main" id="{1B62770A-806C-46EF-BBCA-F6ED47D25411}"/>
              </a:ext>
            </a:extLst>
          </p:cNvPr>
          <p:cNvSpPr txBox="1">
            <a:spLocks noChangeArrowheads="1"/>
          </p:cNvSpPr>
          <p:nvPr/>
        </p:nvSpPr>
        <p:spPr bwMode="auto">
          <a:xfrm>
            <a:off x="2505075" y="4854575"/>
            <a:ext cx="171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b="1" dirty="0">
                <a:effectLst>
                  <a:outerShdw blurRad="38100" dist="38100" dir="2700000" algn="tl">
                    <a:srgbClr val="000000">
                      <a:alpha val="43137"/>
                    </a:srgbClr>
                  </a:outerShdw>
                </a:effectLst>
              </a:rPr>
              <a:t>PERINTAH</a:t>
            </a:r>
            <a:endParaRPr lang="id-ID" altLang="id-ID" b="1" dirty="0">
              <a:effectLst>
                <a:outerShdw blurRad="38100" dist="38100" dir="2700000" algn="tl">
                  <a:srgbClr val="000000">
                    <a:alpha val="43137"/>
                  </a:srgbClr>
                </a:outerShdw>
              </a:effectLst>
            </a:endParaRPr>
          </a:p>
        </p:txBody>
      </p:sp>
      <p:sp>
        <p:nvSpPr>
          <p:cNvPr id="26635" name="TextBox 30">
            <a:extLst>
              <a:ext uri="{FF2B5EF4-FFF2-40B4-BE49-F238E27FC236}">
                <a16:creationId xmlns:a16="http://schemas.microsoft.com/office/drawing/2014/main" id="{3286E460-D283-4C94-8E81-4592690362C8}"/>
              </a:ext>
            </a:extLst>
          </p:cNvPr>
          <p:cNvSpPr txBox="1">
            <a:spLocks noChangeArrowheads="1"/>
          </p:cNvSpPr>
          <p:nvPr/>
        </p:nvSpPr>
        <p:spPr bwMode="auto">
          <a:xfrm>
            <a:off x="6549232" y="404019"/>
            <a:ext cx="2281237" cy="10779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0" hangingPunct="0">
              <a:defRPr/>
            </a:pPr>
            <a:r>
              <a:rPr lang="en-US" sz="1600" b="1" dirty="0" err="1">
                <a:solidFill>
                  <a:srgbClr val="FFC000"/>
                </a:solidFill>
                <a:latin typeface="Tahoma" pitchFamily="34" charset="0"/>
                <a:cs typeface="Tahoma" pitchFamily="34" charset="0"/>
              </a:rPr>
              <a:t>Berwarna</a:t>
            </a:r>
            <a:r>
              <a:rPr lang="en-US" sz="1600" b="1" dirty="0">
                <a:solidFill>
                  <a:srgbClr val="FFC000"/>
                </a:solidFill>
                <a:latin typeface="Tahoma" pitchFamily="34" charset="0"/>
                <a:cs typeface="Tahoma" pitchFamily="34" charset="0"/>
              </a:rPr>
              <a:t> </a:t>
            </a:r>
            <a:r>
              <a:rPr lang="en-US" sz="1600" b="1" dirty="0" err="1">
                <a:solidFill>
                  <a:srgbClr val="FFC000"/>
                </a:solidFill>
                <a:latin typeface="Tahoma" pitchFamily="34" charset="0"/>
                <a:cs typeface="Tahoma" pitchFamily="34" charset="0"/>
              </a:rPr>
              <a:t>dasar</a:t>
            </a:r>
            <a:r>
              <a:rPr lang="en-US" sz="1600" b="1" dirty="0">
                <a:solidFill>
                  <a:srgbClr val="FFC000"/>
                </a:solidFill>
                <a:latin typeface="Tahoma" pitchFamily="34" charset="0"/>
                <a:cs typeface="Tahoma" pitchFamily="34" charset="0"/>
              </a:rPr>
              <a:t> </a:t>
            </a:r>
            <a:r>
              <a:rPr lang="en-US" sz="1600" b="1" dirty="0" err="1">
                <a:solidFill>
                  <a:srgbClr val="FFC000"/>
                </a:solidFill>
                <a:latin typeface="Tahoma" pitchFamily="34" charset="0"/>
                <a:cs typeface="Tahoma" pitchFamily="34" charset="0"/>
              </a:rPr>
              <a:t>kuning</a:t>
            </a:r>
            <a:r>
              <a:rPr lang="en-US" sz="1600" b="1" dirty="0">
                <a:solidFill>
                  <a:srgbClr val="FFC000"/>
                </a:solidFill>
                <a:latin typeface="Tahoma" pitchFamily="34" charset="0"/>
                <a:cs typeface="Tahoma" pitchFamily="34" charset="0"/>
              </a:rPr>
              <a:t> </a:t>
            </a:r>
            <a:r>
              <a:rPr lang="en-US" sz="1600" b="1" dirty="0" err="1">
                <a:solidFill>
                  <a:srgbClr val="FFC000"/>
                </a:solidFill>
                <a:latin typeface="Tahoma" pitchFamily="34" charset="0"/>
                <a:cs typeface="Tahoma" pitchFamily="34" charset="0"/>
              </a:rPr>
              <a:t>dengan</a:t>
            </a:r>
            <a:r>
              <a:rPr lang="en-US" sz="1600" b="1" dirty="0">
                <a:solidFill>
                  <a:srgbClr val="FFC000"/>
                </a:solidFill>
                <a:latin typeface="Tahoma" pitchFamily="34" charset="0"/>
                <a:cs typeface="Tahoma" pitchFamily="34" charset="0"/>
              </a:rPr>
              <a:t> </a:t>
            </a:r>
            <a:r>
              <a:rPr lang="en-US" sz="1600" b="1" dirty="0" err="1">
                <a:solidFill>
                  <a:srgbClr val="FFC000"/>
                </a:solidFill>
                <a:latin typeface="Tahoma" pitchFamily="34" charset="0"/>
                <a:cs typeface="Tahoma" pitchFamily="34" charset="0"/>
              </a:rPr>
              <a:t>lambang</a:t>
            </a:r>
            <a:r>
              <a:rPr lang="en-US" sz="1600" b="1" dirty="0">
                <a:solidFill>
                  <a:srgbClr val="FFC000"/>
                </a:solidFill>
                <a:latin typeface="Tahoma" pitchFamily="34" charset="0"/>
                <a:cs typeface="Tahoma" pitchFamily="34" charset="0"/>
              </a:rPr>
              <a:t>/ tulisan </a:t>
            </a:r>
            <a:r>
              <a:rPr lang="en-US" sz="1600" b="1" dirty="0" err="1">
                <a:solidFill>
                  <a:srgbClr val="FFC000"/>
                </a:solidFill>
                <a:latin typeface="Tahoma" pitchFamily="34" charset="0"/>
                <a:cs typeface="Tahoma" pitchFamily="34" charset="0"/>
              </a:rPr>
              <a:t>berwarna</a:t>
            </a:r>
            <a:r>
              <a:rPr lang="en-US" sz="1600" b="1" dirty="0">
                <a:solidFill>
                  <a:srgbClr val="FFC000"/>
                </a:solidFill>
                <a:latin typeface="Tahoma" pitchFamily="34" charset="0"/>
                <a:cs typeface="Tahoma" pitchFamily="34" charset="0"/>
              </a:rPr>
              <a:t> </a:t>
            </a:r>
            <a:r>
              <a:rPr lang="en-US" sz="1600" b="1" dirty="0" err="1">
                <a:solidFill>
                  <a:srgbClr val="FFC000"/>
                </a:solidFill>
                <a:latin typeface="Tahoma" pitchFamily="34" charset="0"/>
                <a:cs typeface="Tahoma" pitchFamily="34" charset="0"/>
              </a:rPr>
              <a:t>hitam</a:t>
            </a:r>
            <a:endParaRPr lang="id-ID" sz="1600" b="1" dirty="0">
              <a:solidFill>
                <a:srgbClr val="FFC000"/>
              </a:solidFill>
              <a:latin typeface="Tahoma" pitchFamily="34" charset="0"/>
              <a:cs typeface="Tahoma" pitchFamily="34" charset="0"/>
            </a:endParaRPr>
          </a:p>
        </p:txBody>
      </p:sp>
      <p:sp>
        <p:nvSpPr>
          <p:cNvPr id="26636" name="TextBox 38">
            <a:extLst>
              <a:ext uri="{FF2B5EF4-FFF2-40B4-BE49-F238E27FC236}">
                <a16:creationId xmlns:a16="http://schemas.microsoft.com/office/drawing/2014/main" id="{310BACA3-5F94-44A5-9121-1401E2B27673}"/>
              </a:ext>
            </a:extLst>
          </p:cNvPr>
          <p:cNvSpPr txBox="1">
            <a:spLocks noChangeArrowheads="1"/>
          </p:cNvSpPr>
          <p:nvPr/>
        </p:nvSpPr>
        <p:spPr bwMode="auto">
          <a:xfrm>
            <a:off x="6553200" y="1800225"/>
            <a:ext cx="2281237" cy="13239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eaLnBrk="0" hangingPunct="0">
              <a:defRPr/>
            </a:pPr>
            <a:r>
              <a:rPr lang="en-US" sz="1600" b="1" dirty="0" err="1">
                <a:solidFill>
                  <a:srgbClr val="FF0000"/>
                </a:solidFill>
                <a:latin typeface="Tahoma" pitchFamily="34" charset="0"/>
                <a:cs typeface="Tahoma" pitchFamily="34" charset="0"/>
              </a:rPr>
              <a:t>Berwarna</a:t>
            </a:r>
            <a:r>
              <a:rPr lang="en-US" sz="1600" b="1" dirty="0">
                <a:solidFill>
                  <a:srgbClr val="FF0000"/>
                </a:solidFill>
                <a:latin typeface="Tahoma" pitchFamily="34" charset="0"/>
                <a:cs typeface="Tahoma" pitchFamily="34" charset="0"/>
              </a:rPr>
              <a:t> </a:t>
            </a:r>
            <a:r>
              <a:rPr lang="en-US" sz="1600" b="1" dirty="0" err="1">
                <a:solidFill>
                  <a:srgbClr val="FF0000"/>
                </a:solidFill>
                <a:latin typeface="Tahoma" pitchFamily="34" charset="0"/>
                <a:cs typeface="Tahoma" pitchFamily="34" charset="0"/>
              </a:rPr>
              <a:t>dasar</a:t>
            </a:r>
            <a:r>
              <a:rPr lang="en-US" sz="1600" b="1" dirty="0">
                <a:solidFill>
                  <a:srgbClr val="FF0000"/>
                </a:solidFill>
                <a:latin typeface="Tahoma" pitchFamily="34" charset="0"/>
                <a:cs typeface="Tahoma" pitchFamily="34" charset="0"/>
              </a:rPr>
              <a:t> </a:t>
            </a:r>
            <a:r>
              <a:rPr lang="en-US" sz="1600" b="1" dirty="0" err="1">
                <a:solidFill>
                  <a:srgbClr val="FF0000"/>
                </a:solidFill>
                <a:latin typeface="Tahoma" pitchFamily="34" charset="0"/>
                <a:cs typeface="Tahoma" pitchFamily="34" charset="0"/>
              </a:rPr>
              <a:t>putih</a:t>
            </a:r>
            <a:r>
              <a:rPr lang="en-US" sz="1600" b="1" dirty="0">
                <a:solidFill>
                  <a:srgbClr val="FF0000"/>
                </a:solidFill>
                <a:latin typeface="Tahoma" pitchFamily="34" charset="0"/>
                <a:cs typeface="Tahoma" pitchFamily="34" charset="0"/>
              </a:rPr>
              <a:t>/</a:t>
            </a:r>
            <a:r>
              <a:rPr lang="en-US" sz="1600" b="1" dirty="0" err="1">
                <a:solidFill>
                  <a:srgbClr val="FF0000"/>
                </a:solidFill>
                <a:latin typeface="Tahoma" pitchFamily="34" charset="0"/>
                <a:cs typeface="Tahoma" pitchFamily="34" charset="0"/>
              </a:rPr>
              <a:t>merah</a:t>
            </a:r>
            <a:r>
              <a:rPr lang="en-US" sz="1600" b="1" dirty="0">
                <a:solidFill>
                  <a:srgbClr val="FF0000"/>
                </a:solidFill>
                <a:latin typeface="Tahoma" pitchFamily="34" charset="0"/>
                <a:cs typeface="Tahoma" pitchFamily="34" charset="0"/>
              </a:rPr>
              <a:t> </a:t>
            </a:r>
            <a:r>
              <a:rPr lang="en-US" sz="1600" b="1" dirty="0" err="1">
                <a:solidFill>
                  <a:srgbClr val="FF0000"/>
                </a:solidFill>
                <a:latin typeface="Tahoma" pitchFamily="34" charset="0"/>
                <a:cs typeface="Tahoma" pitchFamily="34" charset="0"/>
              </a:rPr>
              <a:t>dengan</a:t>
            </a:r>
            <a:r>
              <a:rPr lang="en-US" sz="1600" b="1" dirty="0">
                <a:solidFill>
                  <a:srgbClr val="FF0000"/>
                </a:solidFill>
                <a:latin typeface="Tahoma" pitchFamily="34" charset="0"/>
                <a:cs typeface="Tahoma" pitchFamily="34" charset="0"/>
              </a:rPr>
              <a:t> </a:t>
            </a:r>
            <a:r>
              <a:rPr lang="en-US" sz="1600" b="1" dirty="0" err="1">
                <a:solidFill>
                  <a:srgbClr val="FF0000"/>
                </a:solidFill>
                <a:latin typeface="Tahoma" pitchFamily="34" charset="0"/>
                <a:cs typeface="Tahoma" pitchFamily="34" charset="0"/>
              </a:rPr>
              <a:t>lambang</a:t>
            </a:r>
            <a:r>
              <a:rPr lang="en-US" sz="1600" b="1" dirty="0">
                <a:solidFill>
                  <a:srgbClr val="FF0000"/>
                </a:solidFill>
                <a:latin typeface="Tahoma" pitchFamily="34" charset="0"/>
                <a:cs typeface="Tahoma" pitchFamily="34" charset="0"/>
              </a:rPr>
              <a:t>/ tulisan </a:t>
            </a:r>
            <a:r>
              <a:rPr lang="en-US" sz="1600" b="1" dirty="0" err="1">
                <a:solidFill>
                  <a:srgbClr val="FF0000"/>
                </a:solidFill>
                <a:latin typeface="Tahoma" pitchFamily="34" charset="0"/>
                <a:cs typeface="Tahoma" pitchFamily="34" charset="0"/>
              </a:rPr>
              <a:t>berwarna</a:t>
            </a:r>
            <a:r>
              <a:rPr lang="en-US" sz="1600" b="1" dirty="0">
                <a:solidFill>
                  <a:srgbClr val="FF0000"/>
                </a:solidFill>
                <a:latin typeface="Tahoma" pitchFamily="34" charset="0"/>
                <a:cs typeface="Tahoma" pitchFamily="34" charset="0"/>
              </a:rPr>
              <a:t> </a:t>
            </a:r>
            <a:r>
              <a:rPr lang="en-US" sz="1600" b="1" dirty="0" err="1">
                <a:solidFill>
                  <a:srgbClr val="FF0000"/>
                </a:solidFill>
                <a:latin typeface="Tahoma" pitchFamily="34" charset="0"/>
                <a:cs typeface="Tahoma" pitchFamily="34" charset="0"/>
              </a:rPr>
              <a:t>hitam</a:t>
            </a:r>
            <a:r>
              <a:rPr lang="en-US" sz="1600" b="1" dirty="0">
                <a:solidFill>
                  <a:srgbClr val="FF0000"/>
                </a:solidFill>
                <a:latin typeface="Tahoma" pitchFamily="34" charset="0"/>
                <a:cs typeface="Tahoma" pitchFamily="34" charset="0"/>
              </a:rPr>
              <a:t>/</a:t>
            </a:r>
            <a:r>
              <a:rPr lang="en-US" sz="1600" b="1" dirty="0" err="1">
                <a:solidFill>
                  <a:srgbClr val="FF0000"/>
                </a:solidFill>
                <a:latin typeface="Tahoma" pitchFamily="34" charset="0"/>
                <a:cs typeface="Tahoma" pitchFamily="34" charset="0"/>
              </a:rPr>
              <a:t>merah</a:t>
            </a:r>
            <a:endParaRPr lang="id-ID" sz="1600" b="1" dirty="0">
              <a:solidFill>
                <a:srgbClr val="FF0000"/>
              </a:solidFill>
              <a:latin typeface="Tahoma" pitchFamily="34" charset="0"/>
              <a:cs typeface="Tahoma" pitchFamily="34" charset="0"/>
            </a:endParaRPr>
          </a:p>
        </p:txBody>
      </p:sp>
      <p:sp>
        <p:nvSpPr>
          <p:cNvPr id="26637" name="TextBox 39">
            <a:extLst>
              <a:ext uri="{FF2B5EF4-FFF2-40B4-BE49-F238E27FC236}">
                <a16:creationId xmlns:a16="http://schemas.microsoft.com/office/drawing/2014/main" id="{B2BC368D-EEE8-443A-BD2A-E13AAD5258A5}"/>
              </a:ext>
            </a:extLst>
          </p:cNvPr>
          <p:cNvSpPr txBox="1">
            <a:spLocks noChangeArrowheads="1"/>
          </p:cNvSpPr>
          <p:nvPr/>
        </p:nvSpPr>
        <p:spPr bwMode="auto">
          <a:xfrm>
            <a:off x="6549232" y="3240087"/>
            <a:ext cx="2281237" cy="13239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eaLnBrk="0" hangingPunct="0">
              <a:defRPr/>
            </a:pPr>
            <a:r>
              <a:rPr lang="en-US" sz="1600" b="1" dirty="0" err="1">
                <a:solidFill>
                  <a:srgbClr val="00B050"/>
                </a:solidFill>
                <a:latin typeface="Tahoma" pitchFamily="34" charset="0"/>
                <a:cs typeface="Tahoma" pitchFamily="34" charset="0"/>
              </a:rPr>
              <a:t>Berwarna</a:t>
            </a:r>
            <a:r>
              <a:rPr lang="en-US" sz="1600" b="1" dirty="0">
                <a:solidFill>
                  <a:srgbClr val="00B050"/>
                </a:solidFill>
                <a:latin typeface="Tahoma" pitchFamily="34" charset="0"/>
                <a:cs typeface="Tahoma" pitchFamily="34" charset="0"/>
              </a:rPr>
              <a:t> </a:t>
            </a:r>
            <a:r>
              <a:rPr lang="en-US" sz="1600" b="1" dirty="0" err="1">
                <a:solidFill>
                  <a:srgbClr val="00B050"/>
                </a:solidFill>
                <a:latin typeface="Tahoma" pitchFamily="34" charset="0"/>
                <a:cs typeface="Tahoma" pitchFamily="34" charset="0"/>
              </a:rPr>
              <a:t>dasar</a:t>
            </a:r>
            <a:r>
              <a:rPr lang="en-US" sz="1600" b="1" dirty="0">
                <a:solidFill>
                  <a:srgbClr val="00B050"/>
                </a:solidFill>
                <a:latin typeface="Tahoma" pitchFamily="34" charset="0"/>
                <a:cs typeface="Tahoma" pitchFamily="34" charset="0"/>
              </a:rPr>
              <a:t> </a:t>
            </a:r>
            <a:r>
              <a:rPr lang="en-US" sz="1600" b="1" dirty="0" err="1">
                <a:solidFill>
                  <a:srgbClr val="00B050"/>
                </a:solidFill>
                <a:latin typeface="Tahoma" pitchFamily="34" charset="0"/>
                <a:cs typeface="Tahoma" pitchFamily="34" charset="0"/>
              </a:rPr>
              <a:t>hijau</a:t>
            </a:r>
            <a:r>
              <a:rPr lang="en-US" sz="1600" b="1" dirty="0">
                <a:solidFill>
                  <a:srgbClr val="00B050"/>
                </a:solidFill>
                <a:latin typeface="Tahoma" pitchFamily="34" charset="0"/>
                <a:cs typeface="Tahoma" pitchFamily="34" charset="0"/>
              </a:rPr>
              <a:t>, </a:t>
            </a:r>
            <a:r>
              <a:rPr lang="en-US" sz="1600" b="1" dirty="0" err="1">
                <a:solidFill>
                  <a:srgbClr val="00B050"/>
                </a:solidFill>
                <a:latin typeface="Tahoma" pitchFamily="34" charset="0"/>
                <a:cs typeface="Tahoma" pitchFamily="34" charset="0"/>
              </a:rPr>
              <a:t>biru</a:t>
            </a:r>
            <a:r>
              <a:rPr lang="en-US" sz="1600" b="1" dirty="0">
                <a:solidFill>
                  <a:srgbClr val="00B050"/>
                </a:solidFill>
                <a:latin typeface="Tahoma" pitchFamily="34" charset="0"/>
                <a:cs typeface="Tahoma" pitchFamily="34" charset="0"/>
              </a:rPr>
              <a:t> </a:t>
            </a:r>
            <a:r>
              <a:rPr lang="en-US" sz="1600" b="1" dirty="0" err="1">
                <a:solidFill>
                  <a:srgbClr val="00B050"/>
                </a:solidFill>
                <a:latin typeface="Tahoma" pitchFamily="34" charset="0"/>
                <a:cs typeface="Tahoma" pitchFamily="34" charset="0"/>
              </a:rPr>
              <a:t>dan</a:t>
            </a:r>
            <a:r>
              <a:rPr lang="en-US" sz="1600" b="1" dirty="0">
                <a:solidFill>
                  <a:srgbClr val="00B050"/>
                </a:solidFill>
                <a:latin typeface="Tahoma" pitchFamily="34" charset="0"/>
                <a:cs typeface="Tahoma" pitchFamily="34" charset="0"/>
              </a:rPr>
              <a:t> </a:t>
            </a:r>
            <a:r>
              <a:rPr lang="en-US" sz="1600" b="1" dirty="0" err="1">
                <a:solidFill>
                  <a:srgbClr val="00B050"/>
                </a:solidFill>
                <a:latin typeface="Tahoma" pitchFamily="34" charset="0"/>
                <a:cs typeface="Tahoma" pitchFamily="34" charset="0"/>
              </a:rPr>
              <a:t>coklat</a:t>
            </a:r>
            <a:r>
              <a:rPr lang="en-US" sz="1600" b="1" dirty="0">
                <a:solidFill>
                  <a:srgbClr val="00B050"/>
                </a:solidFill>
                <a:latin typeface="Tahoma" pitchFamily="34" charset="0"/>
                <a:cs typeface="Tahoma" pitchFamily="34" charset="0"/>
              </a:rPr>
              <a:t> </a:t>
            </a:r>
            <a:r>
              <a:rPr lang="en-US" sz="1600" b="1" dirty="0" err="1">
                <a:solidFill>
                  <a:srgbClr val="00B050"/>
                </a:solidFill>
                <a:latin typeface="Tahoma" pitchFamily="34" charset="0"/>
                <a:cs typeface="Tahoma" pitchFamily="34" charset="0"/>
              </a:rPr>
              <a:t>menunjukkan</a:t>
            </a:r>
            <a:r>
              <a:rPr lang="en-US" sz="1600" b="1" dirty="0">
                <a:solidFill>
                  <a:srgbClr val="00B050"/>
                </a:solidFill>
                <a:latin typeface="Tahoma" pitchFamily="34" charset="0"/>
                <a:cs typeface="Tahoma" pitchFamily="34" charset="0"/>
              </a:rPr>
              <a:t> </a:t>
            </a:r>
            <a:r>
              <a:rPr lang="en-US" sz="1600" b="1" dirty="0" err="1">
                <a:solidFill>
                  <a:srgbClr val="00B050"/>
                </a:solidFill>
                <a:latin typeface="Tahoma" pitchFamily="34" charset="0"/>
                <a:cs typeface="Tahoma" pitchFamily="34" charset="0"/>
              </a:rPr>
              <a:t>situasi</a:t>
            </a:r>
            <a:r>
              <a:rPr lang="en-US" sz="1600" b="1" dirty="0">
                <a:solidFill>
                  <a:srgbClr val="00B050"/>
                </a:solidFill>
                <a:latin typeface="Tahoma" pitchFamily="34" charset="0"/>
                <a:cs typeface="Tahoma" pitchFamily="34" charset="0"/>
              </a:rPr>
              <a:t> </a:t>
            </a:r>
            <a:r>
              <a:rPr lang="en-US" sz="1600" b="1" dirty="0" err="1">
                <a:solidFill>
                  <a:srgbClr val="00B050"/>
                </a:solidFill>
                <a:latin typeface="Tahoma" pitchFamily="34" charset="0"/>
                <a:cs typeface="Tahoma" pitchFamily="34" charset="0"/>
              </a:rPr>
              <a:t>jalan</a:t>
            </a:r>
            <a:r>
              <a:rPr lang="en-US" sz="1600" b="1" dirty="0">
                <a:solidFill>
                  <a:srgbClr val="00B050"/>
                </a:solidFill>
                <a:latin typeface="Tahoma" pitchFamily="34" charset="0"/>
                <a:cs typeface="Tahoma" pitchFamily="34" charset="0"/>
              </a:rPr>
              <a:t> &amp; </a:t>
            </a:r>
            <a:r>
              <a:rPr lang="en-US" sz="1600" b="1" dirty="0" err="1">
                <a:solidFill>
                  <a:srgbClr val="00B050"/>
                </a:solidFill>
                <a:latin typeface="Tahoma" pitchFamily="34" charset="0"/>
                <a:cs typeface="Tahoma" pitchFamily="34" charset="0"/>
              </a:rPr>
              <a:t>fasum</a:t>
            </a:r>
            <a:endParaRPr lang="id-ID" sz="1600" b="1" dirty="0">
              <a:solidFill>
                <a:srgbClr val="00B050"/>
              </a:solidFill>
              <a:latin typeface="Tahoma" pitchFamily="34" charset="0"/>
              <a:cs typeface="Tahoma" pitchFamily="34" charset="0"/>
            </a:endParaRPr>
          </a:p>
        </p:txBody>
      </p:sp>
      <p:sp>
        <p:nvSpPr>
          <p:cNvPr id="26638" name="TextBox 40">
            <a:extLst>
              <a:ext uri="{FF2B5EF4-FFF2-40B4-BE49-F238E27FC236}">
                <a16:creationId xmlns:a16="http://schemas.microsoft.com/office/drawing/2014/main" id="{AB23CA50-669E-4B8F-8FD2-F7296E24B656}"/>
              </a:ext>
            </a:extLst>
          </p:cNvPr>
          <p:cNvSpPr txBox="1">
            <a:spLocks noChangeArrowheads="1"/>
          </p:cNvSpPr>
          <p:nvPr/>
        </p:nvSpPr>
        <p:spPr bwMode="auto">
          <a:xfrm>
            <a:off x="6549232" y="4842668"/>
            <a:ext cx="2281237" cy="8302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0" hangingPunct="0">
              <a:defRPr/>
            </a:pPr>
            <a:r>
              <a:rPr lang="en-US" sz="1600" b="1" dirty="0" err="1">
                <a:latin typeface="Tahoma" pitchFamily="34" charset="0"/>
                <a:cs typeface="Tahoma" pitchFamily="34" charset="0"/>
              </a:rPr>
              <a:t>Berwarna</a:t>
            </a:r>
            <a:r>
              <a:rPr lang="en-US" sz="1600" b="1" dirty="0">
                <a:latin typeface="Tahoma" pitchFamily="34" charset="0"/>
                <a:cs typeface="Tahoma" pitchFamily="34" charset="0"/>
              </a:rPr>
              <a:t> </a:t>
            </a:r>
            <a:r>
              <a:rPr lang="en-US" sz="1600" b="1" dirty="0" err="1">
                <a:latin typeface="Tahoma" pitchFamily="34" charset="0"/>
                <a:cs typeface="Tahoma" pitchFamily="34" charset="0"/>
              </a:rPr>
              <a:t>dasar</a:t>
            </a:r>
            <a:r>
              <a:rPr lang="en-US" sz="1600" b="1" dirty="0">
                <a:latin typeface="Tahoma" pitchFamily="34" charset="0"/>
                <a:cs typeface="Tahoma" pitchFamily="34" charset="0"/>
              </a:rPr>
              <a:t> </a:t>
            </a:r>
            <a:r>
              <a:rPr lang="en-US" sz="1600" b="1" dirty="0" err="1">
                <a:latin typeface="Tahoma" pitchFamily="34" charset="0"/>
                <a:cs typeface="Tahoma" pitchFamily="34" charset="0"/>
              </a:rPr>
              <a:t>biru</a:t>
            </a:r>
            <a:r>
              <a:rPr lang="en-US" sz="1600" b="1" dirty="0">
                <a:latin typeface="Tahoma" pitchFamily="34" charset="0"/>
                <a:cs typeface="Tahoma" pitchFamily="34" charset="0"/>
              </a:rPr>
              <a:t> </a:t>
            </a:r>
            <a:r>
              <a:rPr lang="en-US" sz="1600" b="1" dirty="0" err="1">
                <a:latin typeface="Tahoma" pitchFamily="34" charset="0"/>
                <a:cs typeface="Tahoma" pitchFamily="34" charset="0"/>
              </a:rPr>
              <a:t>dengan</a:t>
            </a:r>
            <a:r>
              <a:rPr lang="en-US" sz="1600" b="1" dirty="0">
                <a:latin typeface="Tahoma" pitchFamily="34" charset="0"/>
                <a:cs typeface="Tahoma" pitchFamily="34" charset="0"/>
              </a:rPr>
              <a:t> </a:t>
            </a:r>
            <a:r>
              <a:rPr lang="en-US" sz="1600" b="1" dirty="0" err="1">
                <a:latin typeface="Tahoma" pitchFamily="34" charset="0"/>
                <a:cs typeface="Tahoma" pitchFamily="34" charset="0"/>
              </a:rPr>
              <a:t>lambang</a:t>
            </a:r>
            <a:r>
              <a:rPr lang="en-US" sz="1600" b="1" dirty="0">
                <a:latin typeface="Tahoma" pitchFamily="34" charset="0"/>
                <a:cs typeface="Tahoma" pitchFamily="34" charset="0"/>
              </a:rPr>
              <a:t>/ </a:t>
            </a:r>
            <a:r>
              <a:rPr lang="en-US" sz="1600" b="1" dirty="0" err="1">
                <a:latin typeface="Tahoma" pitchFamily="34" charset="0"/>
                <a:cs typeface="Tahoma" pitchFamily="34" charset="0"/>
              </a:rPr>
              <a:t>tulisan</a:t>
            </a:r>
            <a:r>
              <a:rPr lang="en-US" sz="1600" b="1" dirty="0">
                <a:latin typeface="Tahoma" pitchFamily="34" charset="0"/>
                <a:cs typeface="Tahoma" pitchFamily="34" charset="0"/>
              </a:rPr>
              <a:t> </a:t>
            </a:r>
            <a:r>
              <a:rPr lang="en-US" sz="1600" b="1" dirty="0" err="1">
                <a:latin typeface="Tahoma" pitchFamily="34" charset="0"/>
                <a:cs typeface="Tahoma" pitchFamily="34" charset="0"/>
              </a:rPr>
              <a:t>putih</a:t>
            </a:r>
            <a:endParaRPr lang="id-ID" sz="1600" b="1" dirty="0">
              <a:latin typeface="Tahoma" pitchFamily="34" charset="0"/>
              <a:cs typeface="Tahoma" pitchFamily="34" charset="0"/>
            </a:endParaRPr>
          </a:p>
        </p:txBody>
      </p:sp>
      <p:grpSp>
        <p:nvGrpSpPr>
          <p:cNvPr id="36879" name="Group 60">
            <a:extLst>
              <a:ext uri="{FF2B5EF4-FFF2-40B4-BE49-F238E27FC236}">
                <a16:creationId xmlns:a16="http://schemas.microsoft.com/office/drawing/2014/main" id="{0483101F-BCE9-4F90-8F4A-04598A56B3F3}"/>
              </a:ext>
            </a:extLst>
          </p:cNvPr>
          <p:cNvGrpSpPr>
            <a:grpSpLocks/>
          </p:cNvGrpSpPr>
          <p:nvPr/>
        </p:nvGrpSpPr>
        <p:grpSpPr bwMode="auto">
          <a:xfrm>
            <a:off x="2209800" y="942975"/>
            <a:ext cx="1981200" cy="4314825"/>
            <a:chOff x="2209800" y="942975"/>
            <a:chExt cx="1981200" cy="4314826"/>
          </a:xfrm>
        </p:grpSpPr>
        <p:cxnSp>
          <p:nvCxnSpPr>
            <p:cNvPr id="46" name="Straight Connector 45">
              <a:extLst>
                <a:ext uri="{FF2B5EF4-FFF2-40B4-BE49-F238E27FC236}">
                  <a16:creationId xmlns:a16="http://schemas.microsoft.com/office/drawing/2014/main" id="{E3B8529D-92B6-4F83-8679-40DC1258F0DD}"/>
                </a:ext>
              </a:extLst>
            </p:cNvPr>
            <p:cNvCxnSpPr/>
            <p:nvPr/>
          </p:nvCxnSpPr>
          <p:spPr>
            <a:xfrm rot="16200000" flipH="1">
              <a:off x="304800" y="3124201"/>
              <a:ext cx="4267201" cy="0"/>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grpSp>
          <p:nvGrpSpPr>
            <p:cNvPr id="36886" name="Group 59">
              <a:extLst>
                <a:ext uri="{FF2B5EF4-FFF2-40B4-BE49-F238E27FC236}">
                  <a16:creationId xmlns:a16="http://schemas.microsoft.com/office/drawing/2014/main" id="{AD34CFBD-68F8-4759-B6E9-5BBC6C83BDBB}"/>
                </a:ext>
              </a:extLst>
            </p:cNvPr>
            <p:cNvGrpSpPr>
              <a:grpSpLocks/>
            </p:cNvGrpSpPr>
            <p:nvPr/>
          </p:nvGrpSpPr>
          <p:grpSpPr bwMode="auto">
            <a:xfrm>
              <a:off x="2209800" y="942975"/>
              <a:ext cx="1981200" cy="4314826"/>
              <a:chOff x="2209800" y="942975"/>
              <a:chExt cx="1981200" cy="4314826"/>
            </a:xfrm>
          </p:grpSpPr>
          <p:cxnSp>
            <p:nvCxnSpPr>
              <p:cNvPr id="48" name="Straight Arrow Connector 47">
                <a:extLst>
                  <a:ext uri="{FF2B5EF4-FFF2-40B4-BE49-F238E27FC236}">
                    <a16:creationId xmlns:a16="http://schemas.microsoft.com/office/drawing/2014/main" id="{5028B8CA-7913-415D-B156-937819C262BB}"/>
                  </a:ext>
                </a:extLst>
              </p:cNvPr>
              <p:cNvCxnSpPr/>
              <p:nvPr/>
            </p:nvCxnSpPr>
            <p:spPr>
              <a:xfrm flipV="1">
                <a:off x="2438400" y="942975"/>
                <a:ext cx="1733550" cy="47625"/>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a:extLst>
                  <a:ext uri="{FF2B5EF4-FFF2-40B4-BE49-F238E27FC236}">
                    <a16:creationId xmlns:a16="http://schemas.microsoft.com/office/drawing/2014/main" id="{F2CE770A-E03A-4823-A670-E228A4F72F4E}"/>
                  </a:ext>
                </a:extLst>
              </p:cNvPr>
              <p:cNvCxnSpPr/>
              <p:nvPr/>
            </p:nvCxnSpPr>
            <p:spPr>
              <a:xfrm>
                <a:off x="2209800" y="2867025"/>
                <a:ext cx="228600" cy="28575"/>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a:extLst>
                  <a:ext uri="{FF2B5EF4-FFF2-40B4-BE49-F238E27FC236}">
                    <a16:creationId xmlns:a16="http://schemas.microsoft.com/office/drawing/2014/main" id="{B55A7B5E-16D6-4D14-961A-B0BAE1B636DD}"/>
                  </a:ext>
                </a:extLst>
              </p:cNvPr>
              <p:cNvCxnSpPr/>
              <p:nvPr/>
            </p:nvCxnSpPr>
            <p:spPr>
              <a:xfrm flipV="1">
                <a:off x="2438400" y="3886201"/>
                <a:ext cx="1733550" cy="47625"/>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a:extLst>
                  <a:ext uri="{FF2B5EF4-FFF2-40B4-BE49-F238E27FC236}">
                    <a16:creationId xmlns:a16="http://schemas.microsoft.com/office/drawing/2014/main" id="{B069B99C-9F9F-4040-9E16-8FB8062BC81C}"/>
                  </a:ext>
                </a:extLst>
              </p:cNvPr>
              <p:cNvCxnSpPr/>
              <p:nvPr/>
            </p:nvCxnSpPr>
            <p:spPr>
              <a:xfrm flipV="1">
                <a:off x="2438400" y="2362200"/>
                <a:ext cx="1733550" cy="47625"/>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52" name="Straight Arrow Connector 51">
                <a:extLst>
                  <a:ext uri="{FF2B5EF4-FFF2-40B4-BE49-F238E27FC236}">
                    <a16:creationId xmlns:a16="http://schemas.microsoft.com/office/drawing/2014/main" id="{F45D324B-078D-4E90-A0E2-9E61EA4CC074}"/>
                  </a:ext>
                </a:extLst>
              </p:cNvPr>
              <p:cNvCxnSpPr/>
              <p:nvPr/>
            </p:nvCxnSpPr>
            <p:spPr>
              <a:xfrm flipV="1">
                <a:off x="2457450" y="5181601"/>
                <a:ext cx="1733550" cy="76200"/>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grpSp>
      </p:grpSp>
      <p:sp>
        <p:nvSpPr>
          <p:cNvPr id="36880" name="Rectangle 61">
            <a:extLst>
              <a:ext uri="{FF2B5EF4-FFF2-40B4-BE49-F238E27FC236}">
                <a16:creationId xmlns:a16="http://schemas.microsoft.com/office/drawing/2014/main" id="{F0EC23F5-549D-4BE7-B306-3D668DEF7A1F}"/>
              </a:ext>
            </a:extLst>
          </p:cNvPr>
          <p:cNvSpPr>
            <a:spLocks noChangeArrowheads="1"/>
          </p:cNvSpPr>
          <p:nvPr/>
        </p:nvSpPr>
        <p:spPr bwMode="auto">
          <a:xfrm>
            <a:off x="76200" y="5955268"/>
            <a:ext cx="9013810" cy="369332"/>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id-ID"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YANG MEMILIKI SANKSI TEGAS ADALAH KELOMPOK </a:t>
            </a:r>
            <a:r>
              <a:rPr lang="en-US" altLang="id-ID" b="1" dirty="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RAMBU LARANGAN</a:t>
            </a:r>
            <a:endParaRPr lang="en-US" altLang="id-ID"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27" name="Rounded Rectangle 26">
            <a:extLst>
              <a:ext uri="{FF2B5EF4-FFF2-40B4-BE49-F238E27FC236}">
                <a16:creationId xmlns:a16="http://schemas.microsoft.com/office/drawing/2014/main" id="{D1639D08-D450-4C8C-B1B5-2264EB52F643}"/>
              </a:ext>
            </a:extLst>
          </p:cNvPr>
          <p:cNvSpPr/>
          <p:nvPr/>
        </p:nvSpPr>
        <p:spPr>
          <a:xfrm>
            <a:off x="0" y="0"/>
            <a:ext cx="2286000" cy="838200"/>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4000" b="1" dirty="0">
                <a:effectLst>
                  <a:outerShdw blurRad="38100" dist="38100" dir="2700000" algn="tl">
                    <a:srgbClr val="000000">
                      <a:alpha val="43137"/>
                    </a:srgbClr>
                  </a:outerShdw>
                </a:effectLst>
              </a:rPr>
              <a:t>RAMBU</a:t>
            </a:r>
          </a:p>
        </p:txBody>
      </p:sp>
      <p:sp>
        <p:nvSpPr>
          <p:cNvPr id="36882" name="Slide Number Placeholder 3">
            <a:extLst>
              <a:ext uri="{FF2B5EF4-FFF2-40B4-BE49-F238E27FC236}">
                <a16:creationId xmlns:a16="http://schemas.microsoft.com/office/drawing/2014/main" id="{BBD5C55E-19E2-4692-89F3-ADD53EF2A6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B78891-F798-4982-985F-78676B820176}" type="slidenum">
              <a:rPr lang="en-US" altLang="id-ID">
                <a:solidFill>
                  <a:srgbClr val="B1E2FB"/>
                </a:solidFill>
              </a:rPr>
              <a:pPr eaLnBrk="1" hangingPunct="1"/>
              <a:t>22</a:t>
            </a:fld>
            <a:endParaRPr lang="en-US" altLang="id-ID">
              <a:solidFill>
                <a:srgbClr val="B1E2FB"/>
              </a:solidFill>
            </a:endParaRPr>
          </a:p>
        </p:txBody>
      </p:sp>
      <p:sp>
        <p:nvSpPr>
          <p:cNvPr id="37" name="Rectangle 36">
            <a:extLst>
              <a:ext uri="{FF2B5EF4-FFF2-40B4-BE49-F238E27FC236}">
                <a16:creationId xmlns:a16="http://schemas.microsoft.com/office/drawing/2014/main" id="{47B3B847-F062-4915-8035-851FCC12981B}"/>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38" name="Picture 6">
            <a:extLst>
              <a:ext uri="{FF2B5EF4-FFF2-40B4-BE49-F238E27FC236}">
                <a16:creationId xmlns:a16="http://schemas.microsoft.com/office/drawing/2014/main" id="{CA2AF291-57DC-491B-8E8B-3AED1E5DDD4A}"/>
              </a:ext>
            </a:extLst>
          </p:cNvPr>
          <p:cNvPicPr>
            <a:picLocks noChangeAspect="1" noChangeArrowheads="1"/>
          </p:cNvPicPr>
          <p:nvPr/>
        </p:nvPicPr>
        <p:blipFill>
          <a:blip r:embed="rId7"/>
          <a:stretch>
            <a:fillRect/>
          </a:stretch>
        </p:blipFill>
        <p:spPr bwMode="auto">
          <a:xfrm>
            <a:off x="0" y="4800600"/>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4"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638"/>
                                        </p:tgtEl>
                                        <p:attrNameLst>
                                          <p:attrName>style.visibility</p:attrName>
                                        </p:attrNameLst>
                                      </p:cBhvr>
                                      <p:to>
                                        <p:strVal val="visible"/>
                                      </p:to>
                                    </p:set>
                                    <p:animEffect transition="in" filter="wipe(down)">
                                      <p:cBhvr>
                                        <p:cTn id="19" dur="500"/>
                                        <p:tgtEl>
                                          <p:spTgt spid="2663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6637"/>
                                        </p:tgtEl>
                                        <p:attrNameLst>
                                          <p:attrName>style.visibility</p:attrName>
                                        </p:attrNameLst>
                                      </p:cBhvr>
                                      <p:to>
                                        <p:strVal val="visible"/>
                                      </p:to>
                                    </p:set>
                                    <p:animEffect transition="in" filter="wipe(down)">
                                      <p:cBhvr>
                                        <p:cTn id="22" dur="500"/>
                                        <p:tgtEl>
                                          <p:spTgt spid="2663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636"/>
                                        </p:tgtEl>
                                        <p:attrNameLst>
                                          <p:attrName>style.visibility</p:attrName>
                                        </p:attrNameLst>
                                      </p:cBhvr>
                                      <p:to>
                                        <p:strVal val="visible"/>
                                      </p:to>
                                    </p:set>
                                    <p:animEffect transition="in" filter="wipe(down)">
                                      <p:cBhvr>
                                        <p:cTn id="25" dur="500"/>
                                        <p:tgtEl>
                                          <p:spTgt spid="2663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635"/>
                                        </p:tgtEl>
                                        <p:attrNameLst>
                                          <p:attrName>style.visibility</p:attrName>
                                        </p:attrNameLst>
                                      </p:cBhvr>
                                      <p:to>
                                        <p:strVal val="visible"/>
                                      </p:to>
                                    </p:set>
                                    <p:animEffect transition="in" filter="wipe(down)">
                                      <p:cBhvr>
                                        <p:cTn id="28" dur="5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nimBg="1"/>
      <p:bldP spid="26636" grpId="0" animBg="1"/>
      <p:bldP spid="26637" grpId="0" animBg="1"/>
      <p:bldP spid="266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8">
            <a:extLst>
              <a:ext uri="{FF2B5EF4-FFF2-40B4-BE49-F238E27FC236}">
                <a16:creationId xmlns:a16="http://schemas.microsoft.com/office/drawing/2014/main" id="{3918FB8D-A890-432F-98D7-996E844ACBB8}"/>
              </a:ext>
            </a:extLst>
          </p:cNvPr>
          <p:cNvSpPr>
            <a:spLocks noChangeArrowheads="1"/>
          </p:cNvSpPr>
          <p:nvPr/>
        </p:nvSpPr>
        <p:spPr bwMode="auto">
          <a:xfrm>
            <a:off x="6286500" y="6500813"/>
            <a:ext cx="2857500" cy="357187"/>
          </a:xfrm>
          <a:prstGeom prst="rect">
            <a:avLst/>
          </a:prstGeom>
          <a:solidFill>
            <a:srgbClr val="E46C0A"/>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17" tIns="45709" rIns="91417" bIns="45709"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d-ID" altLang="id-ID">
              <a:solidFill>
                <a:srgbClr val="FFFFFF"/>
              </a:solidFill>
              <a:latin typeface="Calibri" panose="020F0502020204030204" pitchFamily="34" charset="0"/>
            </a:endParaRPr>
          </a:p>
        </p:txBody>
      </p:sp>
      <p:grpSp>
        <p:nvGrpSpPr>
          <p:cNvPr id="2" name="Group 2">
            <a:extLst>
              <a:ext uri="{FF2B5EF4-FFF2-40B4-BE49-F238E27FC236}">
                <a16:creationId xmlns:a16="http://schemas.microsoft.com/office/drawing/2014/main" id="{F3214B99-3FF4-4973-B2FC-035CAFD90184}"/>
              </a:ext>
            </a:extLst>
          </p:cNvPr>
          <p:cNvGrpSpPr/>
          <p:nvPr/>
        </p:nvGrpSpPr>
        <p:grpSpPr>
          <a:xfrm>
            <a:off x="175965" y="231307"/>
            <a:ext cx="8633846" cy="1088571"/>
            <a:chOff x="304800" y="228600"/>
            <a:chExt cx="8466666" cy="1676400"/>
          </a:xfrm>
          <a:solidFill>
            <a:schemeClr val="tx1">
              <a:lumMod val="95000"/>
              <a:lumOff val="5000"/>
            </a:schemeClr>
          </a:solidFill>
        </p:grpSpPr>
        <p:sp>
          <p:nvSpPr>
            <p:cNvPr id="4" name="Pentagon 3">
              <a:extLst>
                <a:ext uri="{FF2B5EF4-FFF2-40B4-BE49-F238E27FC236}">
                  <a16:creationId xmlns:a16="http://schemas.microsoft.com/office/drawing/2014/main" id="{BCD0B521-B04E-4796-B0DB-7DD3E4EA3B78}"/>
                </a:ext>
              </a:extLst>
            </p:cNvPr>
            <p:cNvSpPr/>
            <p:nvPr/>
          </p:nvSpPr>
          <p:spPr>
            <a:xfrm>
              <a:off x="304800" y="228600"/>
              <a:ext cx="8382000" cy="16764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9FB4B8A4-2DAC-44F5-AD1C-1591ED40A452}"/>
                </a:ext>
              </a:extLst>
            </p:cNvPr>
            <p:cNvSpPr/>
            <p:nvPr/>
          </p:nvSpPr>
          <p:spPr>
            <a:xfrm>
              <a:off x="745650" y="609599"/>
              <a:ext cx="6858000" cy="1161242"/>
            </a:xfrm>
            <a:prstGeom prst="rect">
              <a:avLst/>
            </a:prstGeom>
            <a:grp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300" b="1" spc="48" dirty="0">
                  <a:ln w="11430"/>
                  <a:solidFill>
                    <a:srgbClr val="FFFF00"/>
                  </a:solidFill>
                  <a:effectLst>
                    <a:outerShdw blurRad="76200" dist="50800" dir="5400000" algn="tl" rotWithShape="0">
                      <a:srgbClr val="000000">
                        <a:alpha val="65000"/>
                      </a:srgbClr>
                    </a:outerShdw>
                  </a:effectLst>
                  <a:latin typeface="Bauhaus 93" pitchFamily="82" charset="0"/>
                </a:rPr>
                <a:t>RAMBU-RAMBU PERINTAH</a:t>
              </a:r>
            </a:p>
          </p:txBody>
        </p:sp>
        <p:pic>
          <p:nvPicPr>
            <p:cNvPr id="6" name="Picture 13" descr="http://t3.gstatic.com/images?q=tbn:ANd9GcT6F2Nv25_rs9jr3zrzv4uH3LpL4TjKEApvxl-KSfBE-m_c4JSj-A">
              <a:extLst>
                <a:ext uri="{FF2B5EF4-FFF2-40B4-BE49-F238E27FC236}">
                  <a16:creationId xmlns:a16="http://schemas.microsoft.com/office/drawing/2014/main" id="{15DC0F40-4D3B-4059-A01A-C489677E1441}"/>
                </a:ext>
              </a:extLst>
            </p:cNvPr>
            <p:cNvPicPr>
              <a:picLocks noChangeAspect="1" noChangeArrowheads="1"/>
            </p:cNvPicPr>
            <p:nvPr/>
          </p:nvPicPr>
          <p:blipFill>
            <a:blip r:embed="rId2"/>
            <a:srcRect/>
            <a:stretch>
              <a:fillRect/>
            </a:stretch>
          </p:blipFill>
          <p:spPr bwMode="auto">
            <a:xfrm>
              <a:off x="7457673" y="304801"/>
              <a:ext cx="1313793" cy="1600199"/>
            </a:xfrm>
            <a:prstGeom prst="ellipse">
              <a:avLst/>
            </a:prstGeom>
            <a:grp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3" name="Group 6">
            <a:extLst>
              <a:ext uri="{FF2B5EF4-FFF2-40B4-BE49-F238E27FC236}">
                <a16:creationId xmlns:a16="http://schemas.microsoft.com/office/drawing/2014/main" id="{E2E9E650-3C5D-41F0-BAB8-AD77E471D132}"/>
              </a:ext>
            </a:extLst>
          </p:cNvPr>
          <p:cNvGrpSpPr>
            <a:grpSpLocks/>
          </p:cNvGrpSpPr>
          <p:nvPr/>
        </p:nvGrpSpPr>
        <p:grpSpPr bwMode="auto">
          <a:xfrm>
            <a:off x="333375" y="2413000"/>
            <a:ext cx="2401888" cy="2135188"/>
            <a:chOff x="-7086600" y="685800"/>
            <a:chExt cx="4738750" cy="4495800"/>
          </a:xfrm>
        </p:grpSpPr>
        <p:sp>
          <p:nvSpPr>
            <p:cNvPr id="8" name="Oval 7">
              <a:extLst>
                <a:ext uri="{FF2B5EF4-FFF2-40B4-BE49-F238E27FC236}">
                  <a16:creationId xmlns:a16="http://schemas.microsoft.com/office/drawing/2014/main" id="{C38DECF5-20FD-469D-9571-51BE5473BBDF}"/>
                </a:ext>
              </a:extLst>
            </p:cNvPr>
            <p:cNvSpPr/>
            <p:nvPr/>
          </p:nvSpPr>
          <p:spPr>
            <a:xfrm>
              <a:off x="-7086600" y="685800"/>
              <a:ext cx="4738750" cy="449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7906" name="Group 112">
              <a:extLst>
                <a:ext uri="{FF2B5EF4-FFF2-40B4-BE49-F238E27FC236}">
                  <a16:creationId xmlns:a16="http://schemas.microsoft.com/office/drawing/2014/main" id="{B704E68C-1FF7-46DA-BE52-B9614D10F46C}"/>
                </a:ext>
              </a:extLst>
            </p:cNvPr>
            <p:cNvGrpSpPr>
              <a:grpSpLocks/>
            </p:cNvGrpSpPr>
            <p:nvPr/>
          </p:nvGrpSpPr>
          <p:grpSpPr bwMode="auto">
            <a:xfrm>
              <a:off x="-6742536" y="1025236"/>
              <a:ext cx="4116797" cy="3837708"/>
              <a:chOff x="4215559" y="3761157"/>
              <a:chExt cx="3389146" cy="3031185"/>
            </a:xfrm>
          </p:grpSpPr>
          <p:sp>
            <p:nvSpPr>
              <p:cNvPr id="10" name="Oval 9">
                <a:extLst>
                  <a:ext uri="{FF2B5EF4-FFF2-40B4-BE49-F238E27FC236}">
                    <a16:creationId xmlns:a16="http://schemas.microsoft.com/office/drawing/2014/main" id="{1AA7BC2D-F8DE-4A96-BC6D-63967E0E9590}"/>
                  </a:ext>
                </a:extLst>
              </p:cNvPr>
              <p:cNvSpPr/>
              <p:nvPr/>
            </p:nvSpPr>
            <p:spPr>
              <a:xfrm>
                <a:off x="4215936" y="3762349"/>
                <a:ext cx="3388059" cy="303086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 name="Group 47">
                <a:extLst>
                  <a:ext uri="{FF2B5EF4-FFF2-40B4-BE49-F238E27FC236}">
                    <a16:creationId xmlns:a16="http://schemas.microsoft.com/office/drawing/2014/main" id="{8342AB68-8731-4A4D-87F1-2A008186B96E}"/>
                  </a:ext>
                </a:extLst>
              </p:cNvPr>
              <p:cNvGrpSpPr/>
              <p:nvPr/>
            </p:nvGrpSpPr>
            <p:grpSpPr>
              <a:xfrm>
                <a:off x="4800600" y="4648200"/>
                <a:ext cx="2362201" cy="1447800"/>
                <a:chOff x="762000" y="1355749"/>
                <a:chExt cx="5714995" cy="3368651"/>
              </a:xfrm>
              <a:solidFill>
                <a:schemeClr val="bg1"/>
              </a:solidFill>
            </p:grpSpPr>
            <p:sp>
              <p:nvSpPr>
                <p:cNvPr id="17" name="Block Arc 16">
                  <a:extLst>
                    <a:ext uri="{FF2B5EF4-FFF2-40B4-BE49-F238E27FC236}">
                      <a16:creationId xmlns:a16="http://schemas.microsoft.com/office/drawing/2014/main" id="{591914BA-CCFA-47C2-B1CA-AD608CD9F63A}"/>
                    </a:ext>
                  </a:extLst>
                </p:cNvPr>
                <p:cNvSpPr/>
                <p:nvPr/>
              </p:nvSpPr>
              <p:spPr>
                <a:xfrm rot="15890578">
                  <a:off x="2421333" y="1383474"/>
                  <a:ext cx="1158769" cy="1495938"/>
                </a:xfrm>
                <a:prstGeom prst="blockArc">
                  <a:avLst>
                    <a:gd name="adj1" fmla="val 16305439"/>
                    <a:gd name="adj2" fmla="val 1120181"/>
                    <a:gd name="adj3" fmla="val 1318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Oval 17">
                  <a:extLst>
                    <a:ext uri="{FF2B5EF4-FFF2-40B4-BE49-F238E27FC236}">
                      <a16:creationId xmlns:a16="http://schemas.microsoft.com/office/drawing/2014/main" id="{5D3CADF7-CE54-4EE6-9EA9-BCF872DB5000}"/>
                    </a:ext>
                  </a:extLst>
                </p:cNvPr>
                <p:cNvSpPr/>
                <p:nvPr/>
              </p:nvSpPr>
              <p:spPr>
                <a:xfrm>
                  <a:off x="4190997" y="2590800"/>
                  <a:ext cx="2285998" cy="2133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Parallelogram 18">
                  <a:extLst>
                    <a:ext uri="{FF2B5EF4-FFF2-40B4-BE49-F238E27FC236}">
                      <a16:creationId xmlns:a16="http://schemas.microsoft.com/office/drawing/2014/main" id="{4332F4A4-3D18-4BE6-A00B-B020FC20291C}"/>
                    </a:ext>
                  </a:extLst>
                </p:cNvPr>
                <p:cNvSpPr/>
                <p:nvPr/>
              </p:nvSpPr>
              <p:spPr>
                <a:xfrm rot="3181847">
                  <a:off x="2256945" y="2193949"/>
                  <a:ext cx="3200400" cy="1524000"/>
                </a:xfrm>
                <a:prstGeom prst="parallelogram">
                  <a:avLst>
                    <a:gd name="adj" fmla="val 73623"/>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57150">
                      <a:solidFill>
                        <a:schemeClr val="tx1"/>
                      </a:solidFill>
                    </a:ln>
                  </a:endParaRPr>
                </a:p>
              </p:txBody>
            </p:sp>
            <p:grpSp>
              <p:nvGrpSpPr>
                <p:cNvPr id="11" name="Group 19">
                  <a:extLst>
                    <a:ext uri="{FF2B5EF4-FFF2-40B4-BE49-F238E27FC236}">
                      <a16:creationId xmlns:a16="http://schemas.microsoft.com/office/drawing/2014/main" id="{3246790B-E6E7-45B9-BC95-6708F935B268}"/>
                    </a:ext>
                  </a:extLst>
                </p:cNvPr>
                <p:cNvGrpSpPr/>
                <p:nvPr/>
              </p:nvGrpSpPr>
              <p:grpSpPr>
                <a:xfrm>
                  <a:off x="762000" y="2590800"/>
                  <a:ext cx="2286000" cy="2133600"/>
                  <a:chOff x="685800" y="3048000"/>
                  <a:chExt cx="2057400" cy="2057400"/>
                </a:xfrm>
                <a:grpFill/>
              </p:grpSpPr>
              <p:sp>
                <p:nvSpPr>
                  <p:cNvPr id="24" name="Oval 23">
                    <a:extLst>
                      <a:ext uri="{FF2B5EF4-FFF2-40B4-BE49-F238E27FC236}">
                        <a16:creationId xmlns:a16="http://schemas.microsoft.com/office/drawing/2014/main" id="{403C1798-744D-4D56-B345-325BE39A3425}"/>
                      </a:ext>
                    </a:extLst>
                  </p:cNvPr>
                  <p:cNvSpPr/>
                  <p:nvPr/>
                </p:nvSpPr>
                <p:spPr>
                  <a:xfrm>
                    <a:off x="685800" y="3048000"/>
                    <a:ext cx="2057400" cy="2057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74DE7C87-9BB9-4F0B-A2C5-2AD6DCF65472}"/>
                      </a:ext>
                    </a:extLst>
                  </p:cNvPr>
                  <p:cNvSpPr/>
                  <p:nvPr/>
                </p:nvSpPr>
                <p:spPr>
                  <a:xfrm>
                    <a:off x="833579" y="3258974"/>
                    <a:ext cx="1696158" cy="1709654"/>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 name="Minus 20">
                  <a:extLst>
                    <a:ext uri="{FF2B5EF4-FFF2-40B4-BE49-F238E27FC236}">
                      <a16:creationId xmlns:a16="http://schemas.microsoft.com/office/drawing/2014/main" id="{666D939D-DF3A-442C-9E8C-1965F359A28D}"/>
                    </a:ext>
                  </a:extLst>
                </p:cNvPr>
                <p:cNvSpPr/>
                <p:nvPr/>
              </p:nvSpPr>
              <p:spPr>
                <a:xfrm rot="17251047">
                  <a:off x="1012101" y="2592994"/>
                  <a:ext cx="2133600" cy="609600"/>
                </a:xfrm>
                <a:prstGeom prst="mathMinus">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Minus 21">
                  <a:extLst>
                    <a:ext uri="{FF2B5EF4-FFF2-40B4-BE49-F238E27FC236}">
                      <a16:creationId xmlns:a16="http://schemas.microsoft.com/office/drawing/2014/main" id="{2681D1E6-3F8C-4B95-9BEB-DEF18D623D9C}"/>
                    </a:ext>
                  </a:extLst>
                </p:cNvPr>
                <p:cNvSpPr/>
                <p:nvPr/>
              </p:nvSpPr>
              <p:spPr>
                <a:xfrm rot="17243648">
                  <a:off x="2718921" y="2514736"/>
                  <a:ext cx="2368666" cy="758809"/>
                </a:xfrm>
                <a:prstGeom prst="mathMinus">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Manual Input 22">
                  <a:extLst>
                    <a:ext uri="{FF2B5EF4-FFF2-40B4-BE49-F238E27FC236}">
                      <a16:creationId xmlns:a16="http://schemas.microsoft.com/office/drawing/2014/main" id="{16912F4B-8F0C-477B-9362-FBD05350BB71}"/>
                    </a:ext>
                  </a:extLst>
                </p:cNvPr>
                <p:cNvSpPr/>
                <p:nvPr/>
              </p:nvSpPr>
              <p:spPr>
                <a:xfrm>
                  <a:off x="3733797" y="1652494"/>
                  <a:ext cx="761999" cy="235147"/>
                </a:xfrm>
                <a:prstGeom prst="flowChartManualInpu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Oval 11">
                <a:extLst>
                  <a:ext uri="{FF2B5EF4-FFF2-40B4-BE49-F238E27FC236}">
                    <a16:creationId xmlns:a16="http://schemas.microsoft.com/office/drawing/2014/main" id="{04FD1CB7-45FF-4818-8F09-C6D1702EA3E2}"/>
                  </a:ext>
                </a:extLst>
              </p:cNvPr>
              <p:cNvSpPr/>
              <p:nvPr/>
            </p:nvSpPr>
            <p:spPr>
              <a:xfrm>
                <a:off x="6299309" y="5259303"/>
                <a:ext cx="778686" cy="76299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E39A91B3-F253-42F1-BCD0-DF06F3509D0B}"/>
                  </a:ext>
                </a:extLst>
              </p:cNvPr>
              <p:cNvSpPr/>
              <p:nvPr/>
            </p:nvSpPr>
            <p:spPr>
              <a:xfrm>
                <a:off x="6299309" y="5650042"/>
                <a:ext cx="379030" cy="73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94D0D0B5-5C85-48E9-B85A-692E16405B67}"/>
                  </a:ext>
                </a:extLst>
              </p:cNvPr>
              <p:cNvSpPr/>
              <p:nvPr/>
            </p:nvSpPr>
            <p:spPr>
              <a:xfrm rot="3112750">
                <a:off x="6341797" y="5430455"/>
                <a:ext cx="446181" cy="72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06DB0D8D-3C08-4945-9833-FF9695B3957B}"/>
                  </a:ext>
                </a:extLst>
              </p:cNvPr>
              <p:cNvSpPr/>
              <p:nvPr/>
            </p:nvSpPr>
            <p:spPr>
              <a:xfrm>
                <a:off x="5164799" y="5562917"/>
                <a:ext cx="152128" cy="1531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925DC864-8467-4846-A680-B1DD4B214B23}"/>
                  </a:ext>
                </a:extLst>
              </p:cNvPr>
              <p:cNvSpPr/>
              <p:nvPr/>
            </p:nvSpPr>
            <p:spPr>
              <a:xfrm>
                <a:off x="6600986" y="5562917"/>
                <a:ext cx="152127" cy="1531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36" name="Rectangle 35">
            <a:extLst>
              <a:ext uri="{FF2B5EF4-FFF2-40B4-BE49-F238E27FC236}">
                <a16:creationId xmlns:a16="http://schemas.microsoft.com/office/drawing/2014/main" id="{3CC660A2-7EAC-43FE-9E7B-7CB0DC8D14FC}"/>
              </a:ext>
            </a:extLst>
          </p:cNvPr>
          <p:cNvSpPr/>
          <p:nvPr/>
        </p:nvSpPr>
        <p:spPr>
          <a:xfrm>
            <a:off x="664413" y="4953000"/>
            <a:ext cx="1677749" cy="520090"/>
          </a:xfrm>
          <a:prstGeom prst="rect">
            <a:avLst/>
          </a:prstGeom>
          <a:solidFill>
            <a:schemeClr val="bg1"/>
          </a:solidFill>
        </p:spPr>
        <p:txBody>
          <a:bodyPr lIns="88340" tIns="44170" rIns="88340" bIns="4417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400" b="1" spc="48" dirty="0">
                <a:ln w="11430"/>
                <a:effectLst>
                  <a:outerShdw blurRad="76200" dist="50800" dir="5400000" algn="tl" rotWithShape="0">
                    <a:srgbClr val="000000">
                      <a:alpha val="65000"/>
                    </a:srgbClr>
                  </a:outerShdw>
                </a:effectLst>
                <a:latin typeface="Arial" charset="0"/>
              </a:rPr>
              <a:t>JALUR SEPEDA</a:t>
            </a:r>
          </a:p>
        </p:txBody>
      </p:sp>
      <p:sp>
        <p:nvSpPr>
          <p:cNvPr id="37" name="Rectangle 36">
            <a:extLst>
              <a:ext uri="{FF2B5EF4-FFF2-40B4-BE49-F238E27FC236}">
                <a16:creationId xmlns:a16="http://schemas.microsoft.com/office/drawing/2014/main" id="{901890D6-0EC4-4143-9D25-7C197997C984}"/>
              </a:ext>
            </a:extLst>
          </p:cNvPr>
          <p:cNvSpPr/>
          <p:nvPr/>
        </p:nvSpPr>
        <p:spPr>
          <a:xfrm>
            <a:off x="3636202" y="4973976"/>
            <a:ext cx="2261587" cy="520090"/>
          </a:xfrm>
          <a:prstGeom prst="rect">
            <a:avLst/>
          </a:prstGeom>
          <a:solidFill>
            <a:schemeClr val="bg1"/>
          </a:solidFill>
        </p:spPr>
        <p:txBody>
          <a:bodyPr lIns="88340" tIns="44170" rIns="88340" bIns="4417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400" b="1" spc="48" dirty="0">
                <a:ln w="11430"/>
                <a:effectLst>
                  <a:outerShdw blurRad="76200" dist="50800" dir="5400000" algn="tl" rotWithShape="0">
                    <a:srgbClr val="000000">
                      <a:alpha val="65000"/>
                    </a:srgbClr>
                  </a:outerShdw>
                </a:effectLst>
                <a:latin typeface="Arial" charset="0"/>
              </a:rPr>
              <a:t>ARAH YG DIWAJBKAN</a:t>
            </a:r>
          </a:p>
        </p:txBody>
      </p:sp>
      <p:grpSp>
        <p:nvGrpSpPr>
          <p:cNvPr id="20" name="Group 68">
            <a:extLst>
              <a:ext uri="{FF2B5EF4-FFF2-40B4-BE49-F238E27FC236}">
                <a16:creationId xmlns:a16="http://schemas.microsoft.com/office/drawing/2014/main" id="{6C3F243D-64B3-4FA0-B202-218804992D4D}"/>
              </a:ext>
            </a:extLst>
          </p:cNvPr>
          <p:cNvGrpSpPr>
            <a:grpSpLocks/>
          </p:cNvGrpSpPr>
          <p:nvPr/>
        </p:nvGrpSpPr>
        <p:grpSpPr bwMode="auto">
          <a:xfrm>
            <a:off x="6569075" y="2320925"/>
            <a:ext cx="1954213" cy="2555875"/>
            <a:chOff x="12039600" y="-1839378"/>
            <a:chExt cx="3429000" cy="5259177"/>
          </a:xfrm>
        </p:grpSpPr>
        <p:sp>
          <p:nvSpPr>
            <p:cNvPr id="70" name="Rounded Rectangle 69">
              <a:extLst>
                <a:ext uri="{FF2B5EF4-FFF2-40B4-BE49-F238E27FC236}">
                  <a16:creationId xmlns:a16="http://schemas.microsoft.com/office/drawing/2014/main" id="{DCC91300-2D6E-47C7-B0D8-7B748E807377}"/>
                </a:ext>
              </a:extLst>
            </p:cNvPr>
            <p:cNvSpPr/>
            <p:nvPr/>
          </p:nvSpPr>
          <p:spPr>
            <a:xfrm>
              <a:off x="12039600" y="-1221995"/>
              <a:ext cx="3429000" cy="4279206"/>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ounded Rectangle 70">
              <a:extLst>
                <a:ext uri="{FF2B5EF4-FFF2-40B4-BE49-F238E27FC236}">
                  <a16:creationId xmlns:a16="http://schemas.microsoft.com/office/drawing/2014/main" id="{33AEAFBF-4440-42FE-B052-DC203FAC5A8C}"/>
                </a:ext>
              </a:extLst>
            </p:cNvPr>
            <p:cNvSpPr/>
            <p:nvPr/>
          </p:nvSpPr>
          <p:spPr>
            <a:xfrm>
              <a:off x="12240159" y="-996603"/>
              <a:ext cx="2896961" cy="3812088"/>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a:extLst>
                <a:ext uri="{FF2B5EF4-FFF2-40B4-BE49-F238E27FC236}">
                  <a16:creationId xmlns:a16="http://schemas.microsoft.com/office/drawing/2014/main" id="{06D818CB-CF8A-43E1-B35A-700ADC359CB5}"/>
                </a:ext>
              </a:extLst>
            </p:cNvPr>
            <p:cNvSpPr/>
            <p:nvPr/>
          </p:nvSpPr>
          <p:spPr>
            <a:xfrm>
              <a:off x="12858198" y="-1839378"/>
              <a:ext cx="2118199" cy="5259177"/>
            </a:xfrm>
            <a:prstGeom prst="rect">
              <a:avLst/>
            </a:prstGeom>
            <a:noFill/>
          </p:spPr>
          <p:txBody>
            <a:bodyPr>
              <a:spAutoFit/>
            </a:bodyPr>
            <a:lstStyle/>
            <a:p>
              <a:pPr algn="ctr">
                <a:defRPr/>
              </a:pPr>
              <a:r>
                <a:rPr lang="en-US" sz="16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rPr>
                <a:t>P</a:t>
              </a:r>
            </a:p>
          </p:txBody>
        </p:sp>
      </p:grpSp>
      <p:sp>
        <p:nvSpPr>
          <p:cNvPr id="75" name="Rectangle 74">
            <a:extLst>
              <a:ext uri="{FF2B5EF4-FFF2-40B4-BE49-F238E27FC236}">
                <a16:creationId xmlns:a16="http://schemas.microsoft.com/office/drawing/2014/main" id="{F4AC43DA-903E-461A-BE08-853CA37D9B1A}"/>
              </a:ext>
            </a:extLst>
          </p:cNvPr>
          <p:cNvSpPr/>
          <p:nvPr/>
        </p:nvSpPr>
        <p:spPr>
          <a:xfrm>
            <a:off x="6652643" y="4993343"/>
            <a:ext cx="1786313" cy="304646"/>
          </a:xfrm>
          <a:prstGeom prst="rect">
            <a:avLst/>
          </a:prstGeom>
          <a:solidFill>
            <a:schemeClr val="bg1"/>
          </a:solidFill>
        </p:spPr>
        <p:txBody>
          <a:bodyPr lIns="88340" tIns="44170" rIns="88340" bIns="4417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400" b="1" spc="48" dirty="0">
                <a:ln w="11430"/>
                <a:effectLst>
                  <a:outerShdw blurRad="76200" dist="50800" dir="5400000" algn="tl" rotWithShape="0">
                    <a:srgbClr val="000000">
                      <a:alpha val="65000"/>
                    </a:srgbClr>
                  </a:outerShdw>
                </a:effectLst>
                <a:latin typeface="Arial" charset="0"/>
              </a:rPr>
              <a:t>PARKIR</a:t>
            </a:r>
          </a:p>
        </p:txBody>
      </p:sp>
      <p:grpSp>
        <p:nvGrpSpPr>
          <p:cNvPr id="26" name="Group 25">
            <a:extLst>
              <a:ext uri="{FF2B5EF4-FFF2-40B4-BE49-F238E27FC236}">
                <a16:creationId xmlns:a16="http://schemas.microsoft.com/office/drawing/2014/main" id="{41CD4D83-01D5-4BF9-8246-281F6C981CBF}"/>
              </a:ext>
            </a:extLst>
          </p:cNvPr>
          <p:cNvGrpSpPr>
            <a:grpSpLocks/>
          </p:cNvGrpSpPr>
          <p:nvPr/>
        </p:nvGrpSpPr>
        <p:grpSpPr bwMode="auto">
          <a:xfrm>
            <a:off x="3557588" y="2414588"/>
            <a:ext cx="2438400" cy="2286000"/>
            <a:chOff x="2514600" y="1700278"/>
            <a:chExt cx="4267200" cy="4090922"/>
          </a:xfrm>
        </p:grpSpPr>
        <p:sp>
          <p:nvSpPr>
            <p:cNvPr id="39" name="Oval 38">
              <a:extLst>
                <a:ext uri="{FF2B5EF4-FFF2-40B4-BE49-F238E27FC236}">
                  <a16:creationId xmlns:a16="http://schemas.microsoft.com/office/drawing/2014/main" id="{2B2A2D2B-7B59-4684-BB7A-E2EDCD2CD03D}"/>
                </a:ext>
              </a:extLst>
            </p:cNvPr>
            <p:cNvSpPr/>
            <p:nvPr/>
          </p:nvSpPr>
          <p:spPr>
            <a:xfrm>
              <a:off x="2514600" y="1700278"/>
              <a:ext cx="4267200" cy="40909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7899" name="Group 50">
              <a:extLst>
                <a:ext uri="{FF2B5EF4-FFF2-40B4-BE49-F238E27FC236}">
                  <a16:creationId xmlns:a16="http://schemas.microsoft.com/office/drawing/2014/main" id="{07B263FE-66DA-40B9-B2EE-AE4077053CC5}"/>
                </a:ext>
              </a:extLst>
            </p:cNvPr>
            <p:cNvGrpSpPr>
              <a:grpSpLocks/>
            </p:cNvGrpSpPr>
            <p:nvPr/>
          </p:nvGrpSpPr>
          <p:grpSpPr bwMode="auto">
            <a:xfrm>
              <a:off x="2743200" y="1905000"/>
              <a:ext cx="3810000" cy="3657600"/>
              <a:chOff x="2514600" y="1371600"/>
              <a:chExt cx="3962400" cy="3886200"/>
            </a:xfrm>
          </p:grpSpPr>
          <p:sp>
            <p:nvSpPr>
              <p:cNvPr id="41" name="Oval 40">
                <a:extLst>
                  <a:ext uri="{FF2B5EF4-FFF2-40B4-BE49-F238E27FC236}">
                    <a16:creationId xmlns:a16="http://schemas.microsoft.com/office/drawing/2014/main" id="{47029C18-C31D-4876-979B-F52D00ED0A4C}"/>
                  </a:ext>
                </a:extLst>
              </p:cNvPr>
              <p:cNvSpPr/>
              <p:nvPr/>
            </p:nvSpPr>
            <p:spPr>
              <a:xfrm>
                <a:off x="2513774" y="1371414"/>
                <a:ext cx="3964051" cy="388779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Left Arrow 41">
                <a:extLst>
                  <a:ext uri="{FF2B5EF4-FFF2-40B4-BE49-F238E27FC236}">
                    <a16:creationId xmlns:a16="http://schemas.microsoft.com/office/drawing/2014/main" id="{67D5A0D4-CB76-47DF-8A6A-075DCCC2E147}"/>
                  </a:ext>
                </a:extLst>
              </p:cNvPr>
              <p:cNvSpPr/>
              <p:nvPr/>
            </p:nvSpPr>
            <p:spPr>
              <a:xfrm>
                <a:off x="3351656" y="2056607"/>
                <a:ext cx="2135155" cy="2288005"/>
              </a:xfrm>
              <a:prstGeom prst="leftArrow">
                <a:avLst>
                  <a:gd name="adj1" fmla="val 37925"/>
                  <a:gd name="adj2" fmla="val 459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strips(downLeft)">
                                      <p:cBhvr>
                                        <p:cTn id="12" dur="500"/>
                                        <p:tgtEl>
                                          <p:spTgt spid="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strips(downLeft)">
                                      <p:cBhvr>
                                        <p:cTn id="17" dur="500"/>
                                        <p:tgtEl>
                                          <p:spTgt spid="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edge">
                                      <p:cBhvr>
                                        <p:cTn id="22" dur="20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strips(downLeft)">
                                      <p:cBhvr>
                                        <p:cTn id="27" dur="500"/>
                                        <p:tgtEl>
                                          <p:spTgt spid="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edge">
                                      <p:cBhvr>
                                        <p:cTn id="3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1C105C4-5E23-4EF7-A995-C80951E5ECF7}"/>
              </a:ext>
            </a:extLst>
          </p:cNvPr>
          <p:cNvGrpSpPr/>
          <p:nvPr/>
        </p:nvGrpSpPr>
        <p:grpSpPr>
          <a:xfrm>
            <a:off x="106187" y="129974"/>
            <a:ext cx="8931627" cy="1319878"/>
            <a:chOff x="304800" y="228600"/>
            <a:chExt cx="8821012" cy="1676400"/>
          </a:xfrm>
          <a:solidFill>
            <a:srgbClr val="FFC000"/>
          </a:solidFill>
        </p:grpSpPr>
        <p:sp>
          <p:nvSpPr>
            <p:cNvPr id="4" name="Pentagon 3">
              <a:extLst>
                <a:ext uri="{FF2B5EF4-FFF2-40B4-BE49-F238E27FC236}">
                  <a16:creationId xmlns:a16="http://schemas.microsoft.com/office/drawing/2014/main" id="{71795800-DFE8-43C9-B423-478548BC41D4}"/>
                </a:ext>
              </a:extLst>
            </p:cNvPr>
            <p:cNvSpPr/>
            <p:nvPr/>
          </p:nvSpPr>
          <p:spPr>
            <a:xfrm>
              <a:off x="304800" y="228600"/>
              <a:ext cx="8382000" cy="16764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descr="E:\Foto-Foto\2011\Logo_Banner_Lantas.png">
              <a:extLst>
                <a:ext uri="{FF2B5EF4-FFF2-40B4-BE49-F238E27FC236}">
                  <a16:creationId xmlns:a16="http://schemas.microsoft.com/office/drawing/2014/main" id="{6A2060C7-1119-4895-B240-96CCF708C41E}"/>
                </a:ext>
              </a:extLst>
            </p:cNvPr>
            <p:cNvPicPr>
              <a:picLocks noChangeAspect="1" noChangeArrowheads="1"/>
            </p:cNvPicPr>
            <p:nvPr/>
          </p:nvPicPr>
          <p:blipFill>
            <a:blip r:embed="rId2" cstate="print"/>
            <a:srcRect/>
            <a:stretch>
              <a:fillRect/>
            </a:stretch>
          </p:blipFill>
          <p:spPr bwMode="auto">
            <a:xfrm>
              <a:off x="1447800" y="457200"/>
              <a:ext cx="1317024" cy="1143000"/>
            </a:xfrm>
            <a:prstGeom prst="rect">
              <a:avLst/>
            </a:prstGeom>
            <a:grpFill/>
            <a:ln w="9525">
              <a:noFill/>
              <a:miter lim="800000"/>
              <a:headEnd/>
              <a:tailEnd/>
            </a:ln>
          </p:spPr>
        </p:pic>
        <p:pic>
          <p:nvPicPr>
            <p:cNvPr id="6" name="Picture 5" descr="C:\Users\ASUS eePC\Documents\polda.png">
              <a:extLst>
                <a:ext uri="{FF2B5EF4-FFF2-40B4-BE49-F238E27FC236}">
                  <a16:creationId xmlns:a16="http://schemas.microsoft.com/office/drawing/2014/main" id="{244162FC-2959-47C2-9A2D-59C80677C386}"/>
                </a:ext>
              </a:extLst>
            </p:cNvPr>
            <p:cNvPicPr>
              <a:picLocks noChangeAspect="1" noChangeArrowheads="1"/>
            </p:cNvPicPr>
            <p:nvPr/>
          </p:nvPicPr>
          <p:blipFill>
            <a:blip r:embed="rId3" cstate="print">
              <a:lum bright="20000"/>
            </a:blip>
            <a:srcRect/>
            <a:stretch>
              <a:fillRect/>
            </a:stretch>
          </p:blipFill>
          <p:spPr bwMode="auto">
            <a:xfrm>
              <a:off x="533400" y="381001"/>
              <a:ext cx="860792" cy="1295399"/>
            </a:xfrm>
            <a:prstGeom prst="rect">
              <a:avLst/>
            </a:prstGeom>
            <a:grpFill/>
          </p:spPr>
        </p:pic>
        <p:sp>
          <p:nvSpPr>
            <p:cNvPr id="7" name="Rectangle 6">
              <a:extLst>
                <a:ext uri="{FF2B5EF4-FFF2-40B4-BE49-F238E27FC236}">
                  <a16:creationId xmlns:a16="http://schemas.microsoft.com/office/drawing/2014/main" id="{347E540E-7A6A-4B72-9FA4-F9D49A2BB447}"/>
                </a:ext>
              </a:extLst>
            </p:cNvPr>
            <p:cNvSpPr/>
            <p:nvPr/>
          </p:nvSpPr>
          <p:spPr>
            <a:xfrm>
              <a:off x="3363559" y="438150"/>
              <a:ext cx="2487826" cy="1172737"/>
            </a:xfrm>
            <a:prstGeom prst="rect">
              <a:avLst/>
            </a:prstGeom>
            <a:grp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700" b="1" spc="48" dirty="0">
                  <a:ln w="11430"/>
                  <a:solidFill>
                    <a:srgbClr val="FF0000"/>
                  </a:solidFill>
                  <a:effectLst>
                    <a:outerShdw blurRad="76200" dist="50800" dir="5400000" algn="tl" rotWithShape="0">
                      <a:srgbClr val="000000">
                        <a:alpha val="65000"/>
                      </a:srgbClr>
                    </a:outerShdw>
                  </a:effectLst>
                  <a:latin typeface="Bauhaus 93" pitchFamily="82" charset="0"/>
                </a:rPr>
                <a:t>RAMBU-RAMBU</a:t>
              </a:r>
            </a:p>
            <a:p>
              <a:pPr algn="ctr">
                <a:defRPr/>
              </a:pPr>
              <a:r>
                <a:rPr lang="en-US" sz="2700" b="1" spc="48" dirty="0">
                  <a:ln w="11430"/>
                  <a:solidFill>
                    <a:srgbClr val="FF0000"/>
                  </a:solidFill>
                  <a:effectLst>
                    <a:outerShdw blurRad="76200" dist="50800" dir="5400000" algn="tl" rotWithShape="0">
                      <a:srgbClr val="000000">
                        <a:alpha val="65000"/>
                      </a:srgbClr>
                    </a:outerShdw>
                  </a:effectLst>
                  <a:latin typeface="Bauhaus 93" pitchFamily="82" charset="0"/>
                </a:rPr>
                <a:t> LARANGAN</a:t>
              </a:r>
            </a:p>
          </p:txBody>
        </p:sp>
        <p:pic>
          <p:nvPicPr>
            <p:cNvPr id="8" name="Picture 13" descr="http://t3.gstatic.com/images?q=tbn:ANd9GcT6F2Nv25_rs9jr3zrzv4uH3LpL4TjKEApvxl-KSfBE-m_c4JSj-A">
              <a:extLst>
                <a:ext uri="{FF2B5EF4-FFF2-40B4-BE49-F238E27FC236}">
                  <a16:creationId xmlns:a16="http://schemas.microsoft.com/office/drawing/2014/main" id="{8977528E-5BC0-4389-9377-EFC74381C6C8}"/>
                </a:ext>
              </a:extLst>
            </p:cNvPr>
            <p:cNvPicPr>
              <a:picLocks noChangeAspect="1" noChangeArrowheads="1"/>
            </p:cNvPicPr>
            <p:nvPr/>
          </p:nvPicPr>
          <p:blipFill>
            <a:blip r:embed="rId4"/>
            <a:srcRect/>
            <a:stretch>
              <a:fillRect/>
            </a:stretch>
          </p:blipFill>
          <p:spPr bwMode="auto">
            <a:xfrm>
              <a:off x="7517144" y="304800"/>
              <a:ext cx="1608668" cy="1600200"/>
            </a:xfrm>
            <a:prstGeom prst="ellipse">
              <a:avLst/>
            </a:prstGeom>
            <a:grp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12" name="Rectangle 11">
            <a:extLst>
              <a:ext uri="{FF2B5EF4-FFF2-40B4-BE49-F238E27FC236}">
                <a16:creationId xmlns:a16="http://schemas.microsoft.com/office/drawing/2014/main" id="{DE40A373-CBFC-4190-B58E-02D4BB157F8E}"/>
              </a:ext>
            </a:extLst>
          </p:cNvPr>
          <p:cNvSpPr/>
          <p:nvPr/>
        </p:nvSpPr>
        <p:spPr>
          <a:xfrm>
            <a:off x="136525" y="1533525"/>
            <a:ext cx="8931275" cy="501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nvGrpSpPr>
          <p:cNvPr id="3" name="Group 8">
            <a:extLst>
              <a:ext uri="{FF2B5EF4-FFF2-40B4-BE49-F238E27FC236}">
                <a16:creationId xmlns:a16="http://schemas.microsoft.com/office/drawing/2014/main" id="{25E3318B-E1E8-4207-B194-1B5AC63D18F7}"/>
              </a:ext>
            </a:extLst>
          </p:cNvPr>
          <p:cNvGrpSpPr>
            <a:grpSpLocks/>
          </p:cNvGrpSpPr>
          <p:nvPr/>
        </p:nvGrpSpPr>
        <p:grpSpPr bwMode="auto">
          <a:xfrm>
            <a:off x="952500" y="1762125"/>
            <a:ext cx="1636713" cy="1524000"/>
            <a:chOff x="7391400" y="1524001"/>
            <a:chExt cx="4755548" cy="3765094"/>
          </a:xfrm>
        </p:grpSpPr>
        <p:sp>
          <p:nvSpPr>
            <p:cNvPr id="89" name="Oval 88">
              <a:extLst>
                <a:ext uri="{FF2B5EF4-FFF2-40B4-BE49-F238E27FC236}">
                  <a16:creationId xmlns:a16="http://schemas.microsoft.com/office/drawing/2014/main" id="{1682AE62-F576-4206-AD27-74326ABC8F43}"/>
                </a:ext>
              </a:extLst>
            </p:cNvPr>
            <p:cNvSpPr/>
            <p:nvPr/>
          </p:nvSpPr>
          <p:spPr>
            <a:xfrm>
              <a:off x="7391400" y="1524001"/>
              <a:ext cx="4755548" cy="3765094"/>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90" name="Rectangle 89">
              <a:extLst>
                <a:ext uri="{FF2B5EF4-FFF2-40B4-BE49-F238E27FC236}">
                  <a16:creationId xmlns:a16="http://schemas.microsoft.com/office/drawing/2014/main" id="{C8706F6B-FFC1-4A47-8204-13417836437B}"/>
                </a:ext>
              </a:extLst>
            </p:cNvPr>
            <p:cNvSpPr/>
            <p:nvPr/>
          </p:nvSpPr>
          <p:spPr>
            <a:xfrm>
              <a:off x="7820369" y="2975131"/>
              <a:ext cx="3883773" cy="835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grpSp>
      <p:grpSp>
        <p:nvGrpSpPr>
          <p:cNvPr id="9" name="Group 14">
            <a:extLst>
              <a:ext uri="{FF2B5EF4-FFF2-40B4-BE49-F238E27FC236}">
                <a16:creationId xmlns:a16="http://schemas.microsoft.com/office/drawing/2014/main" id="{6799D00B-19DD-401A-A149-18B28B141DA0}"/>
              </a:ext>
            </a:extLst>
          </p:cNvPr>
          <p:cNvGrpSpPr>
            <a:grpSpLocks/>
          </p:cNvGrpSpPr>
          <p:nvPr/>
        </p:nvGrpSpPr>
        <p:grpSpPr bwMode="auto">
          <a:xfrm>
            <a:off x="3651250" y="1776413"/>
            <a:ext cx="1712913" cy="1597025"/>
            <a:chOff x="7239000" y="1295400"/>
            <a:chExt cx="4267200" cy="3733800"/>
          </a:xfrm>
        </p:grpSpPr>
        <p:grpSp>
          <p:nvGrpSpPr>
            <p:cNvPr id="38970" name="Group 93">
              <a:extLst>
                <a:ext uri="{FF2B5EF4-FFF2-40B4-BE49-F238E27FC236}">
                  <a16:creationId xmlns:a16="http://schemas.microsoft.com/office/drawing/2014/main" id="{CA2FD3A9-685D-40D0-9856-E06280F3A296}"/>
                </a:ext>
              </a:extLst>
            </p:cNvPr>
            <p:cNvGrpSpPr>
              <a:grpSpLocks/>
            </p:cNvGrpSpPr>
            <p:nvPr/>
          </p:nvGrpSpPr>
          <p:grpSpPr bwMode="auto">
            <a:xfrm>
              <a:off x="7239000" y="1295400"/>
              <a:ext cx="4267200" cy="3733800"/>
              <a:chOff x="5867400" y="1905000"/>
              <a:chExt cx="4267200" cy="3733800"/>
            </a:xfrm>
          </p:grpSpPr>
          <p:grpSp>
            <p:nvGrpSpPr>
              <p:cNvPr id="38972" name="Group 82">
                <a:extLst>
                  <a:ext uri="{FF2B5EF4-FFF2-40B4-BE49-F238E27FC236}">
                    <a16:creationId xmlns:a16="http://schemas.microsoft.com/office/drawing/2014/main" id="{F9855F5A-406A-43F9-86A2-202B09CA5BB3}"/>
                  </a:ext>
                </a:extLst>
              </p:cNvPr>
              <p:cNvGrpSpPr>
                <a:grpSpLocks/>
              </p:cNvGrpSpPr>
              <p:nvPr/>
            </p:nvGrpSpPr>
            <p:grpSpPr bwMode="auto">
              <a:xfrm>
                <a:off x="5867400" y="1905000"/>
                <a:ext cx="4267200" cy="3733800"/>
                <a:chOff x="3657600" y="2057400"/>
                <a:chExt cx="4267200" cy="3733800"/>
              </a:xfrm>
            </p:grpSpPr>
            <p:grpSp>
              <p:nvGrpSpPr>
                <p:cNvPr id="38974" name="Group 46">
                  <a:extLst>
                    <a:ext uri="{FF2B5EF4-FFF2-40B4-BE49-F238E27FC236}">
                      <a16:creationId xmlns:a16="http://schemas.microsoft.com/office/drawing/2014/main" id="{EF837D48-84DA-4936-998C-921134D2D2A0}"/>
                    </a:ext>
                  </a:extLst>
                </p:cNvPr>
                <p:cNvGrpSpPr>
                  <a:grpSpLocks/>
                </p:cNvGrpSpPr>
                <p:nvPr/>
              </p:nvGrpSpPr>
              <p:grpSpPr bwMode="auto">
                <a:xfrm>
                  <a:off x="3657600" y="2057400"/>
                  <a:ext cx="4267200" cy="3733800"/>
                  <a:chOff x="3276600" y="2209800"/>
                  <a:chExt cx="4267200" cy="3733800"/>
                </a:xfrm>
              </p:grpSpPr>
              <p:grpSp>
                <p:nvGrpSpPr>
                  <p:cNvPr id="38976" name="Group 13">
                    <a:extLst>
                      <a:ext uri="{FF2B5EF4-FFF2-40B4-BE49-F238E27FC236}">
                        <a16:creationId xmlns:a16="http://schemas.microsoft.com/office/drawing/2014/main" id="{39B00A75-AB59-46F1-8AFE-3E5F062B0FEC}"/>
                      </a:ext>
                    </a:extLst>
                  </p:cNvPr>
                  <p:cNvGrpSpPr>
                    <a:grpSpLocks/>
                  </p:cNvGrpSpPr>
                  <p:nvPr/>
                </p:nvGrpSpPr>
                <p:grpSpPr bwMode="auto">
                  <a:xfrm>
                    <a:off x="3276600" y="2209800"/>
                    <a:ext cx="4267200" cy="3733800"/>
                    <a:chOff x="762000" y="685800"/>
                    <a:chExt cx="2743200" cy="2514600"/>
                  </a:xfrm>
                </p:grpSpPr>
                <p:sp>
                  <p:nvSpPr>
                    <p:cNvPr id="100" name="Oval 99">
                      <a:extLst>
                        <a:ext uri="{FF2B5EF4-FFF2-40B4-BE49-F238E27FC236}">
                          <a16:creationId xmlns:a16="http://schemas.microsoft.com/office/drawing/2014/main" id="{03FBC741-8E92-4CFF-B90B-54E50C615C7F}"/>
                        </a:ext>
                      </a:extLst>
                    </p:cNvPr>
                    <p:cNvSpPr/>
                    <p:nvPr/>
                  </p:nvSpPr>
                  <p:spPr>
                    <a:xfrm>
                      <a:off x="762000" y="685800"/>
                      <a:ext cx="2743200" cy="2514600"/>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a:extLst>
                        <a:ext uri="{FF2B5EF4-FFF2-40B4-BE49-F238E27FC236}">
                          <a16:creationId xmlns:a16="http://schemas.microsoft.com/office/drawing/2014/main" id="{EC1691E1-D72E-4284-88EA-42A7F68EF2D2}"/>
                        </a:ext>
                      </a:extLst>
                    </p:cNvPr>
                    <p:cNvSpPr/>
                    <p:nvPr/>
                  </p:nvSpPr>
                  <p:spPr>
                    <a:xfrm>
                      <a:off x="914541" y="830777"/>
                      <a:ext cx="2438118" cy="2217147"/>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9" name="Rectangle 98">
                    <a:extLst>
                      <a:ext uri="{FF2B5EF4-FFF2-40B4-BE49-F238E27FC236}">
                        <a16:creationId xmlns:a16="http://schemas.microsoft.com/office/drawing/2014/main" id="{DA0BC8AF-EC7C-4473-A6C0-5D9DA8B8DC61}"/>
                      </a:ext>
                    </a:extLst>
                  </p:cNvPr>
                  <p:cNvSpPr/>
                  <p:nvPr/>
                </p:nvSpPr>
                <p:spPr>
                  <a:xfrm rot="2546433">
                    <a:off x="3691852" y="3902258"/>
                    <a:ext cx="3586977" cy="3711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7" name="Rectangle 96">
                  <a:extLst>
                    <a:ext uri="{FF2B5EF4-FFF2-40B4-BE49-F238E27FC236}">
                      <a16:creationId xmlns:a16="http://schemas.microsoft.com/office/drawing/2014/main" id="{2B65662E-52B7-44E4-B5A3-0F7C4715A190}"/>
                    </a:ext>
                  </a:extLst>
                </p:cNvPr>
                <p:cNvSpPr/>
                <p:nvPr/>
              </p:nvSpPr>
              <p:spPr>
                <a:xfrm rot="2546433">
                  <a:off x="4045168" y="3716453"/>
                  <a:ext cx="3586979" cy="3711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5" name="U-Turn Arrow 94">
                <a:extLst>
                  <a:ext uri="{FF2B5EF4-FFF2-40B4-BE49-F238E27FC236}">
                    <a16:creationId xmlns:a16="http://schemas.microsoft.com/office/drawing/2014/main" id="{74F35062-A3FD-4ADC-A377-1A848C51DD6B}"/>
                  </a:ext>
                </a:extLst>
              </p:cNvPr>
              <p:cNvSpPr/>
              <p:nvPr/>
            </p:nvSpPr>
            <p:spPr>
              <a:xfrm>
                <a:off x="7322756" y="2439460"/>
                <a:ext cx="1831061" cy="2590649"/>
              </a:xfrm>
              <a:prstGeom prst="uturnArrow">
                <a:avLst>
                  <a:gd name="adj1" fmla="val 25000"/>
                  <a:gd name="adj2" fmla="val 25000"/>
                  <a:gd name="adj3" fmla="val 25000"/>
                  <a:gd name="adj4" fmla="val 43750"/>
                  <a:gd name="adj5" fmla="val 5895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93" name="Rectangle 92">
              <a:extLst>
                <a:ext uri="{FF2B5EF4-FFF2-40B4-BE49-F238E27FC236}">
                  <a16:creationId xmlns:a16="http://schemas.microsoft.com/office/drawing/2014/main" id="{70138E75-EAEF-408C-822F-E2AA3B6FA8A4}"/>
                </a:ext>
              </a:extLst>
            </p:cNvPr>
            <p:cNvSpPr/>
            <p:nvPr/>
          </p:nvSpPr>
          <p:spPr>
            <a:xfrm rot="2546433">
              <a:off x="7602839" y="2947030"/>
              <a:ext cx="3586979" cy="3711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 name="Group 25">
            <a:extLst>
              <a:ext uri="{FF2B5EF4-FFF2-40B4-BE49-F238E27FC236}">
                <a16:creationId xmlns:a16="http://schemas.microsoft.com/office/drawing/2014/main" id="{BF6E6023-EFE4-4898-9E02-7F5C08893B3C}"/>
              </a:ext>
            </a:extLst>
          </p:cNvPr>
          <p:cNvGrpSpPr>
            <a:grpSpLocks/>
          </p:cNvGrpSpPr>
          <p:nvPr/>
        </p:nvGrpSpPr>
        <p:grpSpPr bwMode="auto">
          <a:xfrm>
            <a:off x="6480175" y="1762125"/>
            <a:ext cx="1636713" cy="1800225"/>
            <a:chOff x="3657600" y="1752503"/>
            <a:chExt cx="4267200" cy="4570976"/>
          </a:xfrm>
        </p:grpSpPr>
        <p:grpSp>
          <p:nvGrpSpPr>
            <p:cNvPr id="38963" name="Group 46">
              <a:extLst>
                <a:ext uri="{FF2B5EF4-FFF2-40B4-BE49-F238E27FC236}">
                  <a16:creationId xmlns:a16="http://schemas.microsoft.com/office/drawing/2014/main" id="{4B2BB006-31F0-4061-9891-700144DCCAAF}"/>
                </a:ext>
              </a:extLst>
            </p:cNvPr>
            <p:cNvGrpSpPr>
              <a:grpSpLocks/>
            </p:cNvGrpSpPr>
            <p:nvPr/>
          </p:nvGrpSpPr>
          <p:grpSpPr bwMode="auto">
            <a:xfrm>
              <a:off x="3657600" y="2057400"/>
              <a:ext cx="4267200" cy="3733800"/>
              <a:chOff x="3276600" y="2209800"/>
              <a:chExt cx="4267200" cy="3733800"/>
            </a:xfrm>
          </p:grpSpPr>
          <p:grpSp>
            <p:nvGrpSpPr>
              <p:cNvPr id="38966" name="Group 13">
                <a:extLst>
                  <a:ext uri="{FF2B5EF4-FFF2-40B4-BE49-F238E27FC236}">
                    <a16:creationId xmlns:a16="http://schemas.microsoft.com/office/drawing/2014/main" id="{FC9F780C-D452-4D0C-B597-2640E8CD5702}"/>
                  </a:ext>
                </a:extLst>
              </p:cNvPr>
              <p:cNvGrpSpPr>
                <a:grpSpLocks/>
              </p:cNvGrpSpPr>
              <p:nvPr/>
            </p:nvGrpSpPr>
            <p:grpSpPr bwMode="auto">
              <a:xfrm>
                <a:off x="3276600" y="2209800"/>
                <a:ext cx="4267200" cy="3733800"/>
                <a:chOff x="762000" y="685800"/>
                <a:chExt cx="2743200" cy="2514600"/>
              </a:xfrm>
            </p:grpSpPr>
            <p:sp>
              <p:nvSpPr>
                <p:cNvPr id="108" name="Oval 107">
                  <a:extLst>
                    <a:ext uri="{FF2B5EF4-FFF2-40B4-BE49-F238E27FC236}">
                      <a16:creationId xmlns:a16="http://schemas.microsoft.com/office/drawing/2014/main" id="{C883FDCB-8690-4883-B9DE-4B97B4085749}"/>
                    </a:ext>
                  </a:extLst>
                </p:cNvPr>
                <p:cNvSpPr/>
                <p:nvPr/>
              </p:nvSpPr>
              <p:spPr>
                <a:xfrm>
                  <a:off x="762000" y="686775"/>
                  <a:ext cx="2743200" cy="251376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Oval 108">
                  <a:extLst>
                    <a:ext uri="{FF2B5EF4-FFF2-40B4-BE49-F238E27FC236}">
                      <a16:creationId xmlns:a16="http://schemas.microsoft.com/office/drawing/2014/main" id="{C34E62E5-01BC-4A94-B7A1-7905AAA8582B}"/>
                    </a:ext>
                  </a:extLst>
                </p:cNvPr>
                <p:cNvSpPr/>
                <p:nvPr/>
              </p:nvSpPr>
              <p:spPr>
                <a:xfrm>
                  <a:off x="916322" y="830652"/>
                  <a:ext cx="2434557" cy="2217868"/>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7" name="Rectangle 106">
                <a:extLst>
                  <a:ext uri="{FF2B5EF4-FFF2-40B4-BE49-F238E27FC236}">
                    <a16:creationId xmlns:a16="http://schemas.microsoft.com/office/drawing/2014/main" id="{8BFCAA5D-E972-491E-BB37-53EBAAFBBFFC}"/>
                  </a:ext>
                </a:extLst>
              </p:cNvPr>
              <p:cNvSpPr/>
              <p:nvPr/>
            </p:nvSpPr>
            <p:spPr>
              <a:xfrm rot="2546433">
                <a:off x="3694629" y="3904201"/>
                <a:ext cx="3584281" cy="3748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4" name="Rectangle 103">
              <a:extLst>
                <a:ext uri="{FF2B5EF4-FFF2-40B4-BE49-F238E27FC236}">
                  <a16:creationId xmlns:a16="http://schemas.microsoft.com/office/drawing/2014/main" id="{DCC84FB8-C84B-4429-B5AA-C65EFFCF13A8}"/>
                </a:ext>
              </a:extLst>
            </p:cNvPr>
            <p:cNvSpPr/>
            <p:nvPr/>
          </p:nvSpPr>
          <p:spPr>
            <a:xfrm>
              <a:off x="5255824" y="1752503"/>
              <a:ext cx="1447801" cy="457097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1100" b="1" spc="48" dirty="0">
                  <a:ln w="11430"/>
                  <a:effectLst>
                    <a:outerShdw blurRad="76200" dist="50800" dir="5400000" algn="tl" rotWithShape="0">
                      <a:srgbClr val="000000">
                        <a:alpha val="65000"/>
                      </a:srgbClr>
                    </a:outerShdw>
                  </a:effectLst>
                  <a:latin typeface="Arial" charset="0"/>
                </a:rPr>
                <a:t>P</a:t>
              </a:r>
            </a:p>
          </p:txBody>
        </p:sp>
        <p:sp>
          <p:nvSpPr>
            <p:cNvPr id="105" name="Rectangle 104">
              <a:extLst>
                <a:ext uri="{FF2B5EF4-FFF2-40B4-BE49-F238E27FC236}">
                  <a16:creationId xmlns:a16="http://schemas.microsoft.com/office/drawing/2014/main" id="{F14EA963-9195-4B4D-AF31-05090511A92A}"/>
                </a:ext>
              </a:extLst>
            </p:cNvPr>
            <p:cNvSpPr/>
            <p:nvPr/>
          </p:nvSpPr>
          <p:spPr>
            <a:xfrm rot="2546433">
              <a:off x="4042518" y="3715525"/>
              <a:ext cx="3588419" cy="3708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0" name="Rectangle 109">
            <a:extLst>
              <a:ext uri="{FF2B5EF4-FFF2-40B4-BE49-F238E27FC236}">
                <a16:creationId xmlns:a16="http://schemas.microsoft.com/office/drawing/2014/main" id="{0F8D7728-9236-4D8E-92F9-DB71A5F2D830}"/>
              </a:ext>
            </a:extLst>
          </p:cNvPr>
          <p:cNvSpPr/>
          <p:nvPr/>
        </p:nvSpPr>
        <p:spPr>
          <a:xfrm>
            <a:off x="568207" y="3599594"/>
            <a:ext cx="2477847" cy="322432"/>
          </a:xfrm>
          <a:prstGeom prst="rect">
            <a:avLst/>
          </a:prstGeom>
          <a:solidFill>
            <a:schemeClr val="bg1"/>
          </a:solidFill>
        </p:spPr>
        <p:txBody>
          <a:bodyPr lIns="88340" tIns="44170" rIns="88340" bIns="4417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500" b="1" spc="48" dirty="0">
                <a:ln w="11430"/>
                <a:effectLst>
                  <a:outerShdw blurRad="76200" dist="50800" dir="5400000" algn="tl" rotWithShape="0">
                    <a:srgbClr val="000000">
                      <a:alpha val="65000"/>
                    </a:srgbClr>
                  </a:outerShdw>
                </a:effectLst>
                <a:latin typeface="Arial" charset="0"/>
              </a:rPr>
              <a:t>DI LARANG MASUK</a:t>
            </a:r>
          </a:p>
        </p:txBody>
      </p:sp>
      <p:sp>
        <p:nvSpPr>
          <p:cNvPr id="111" name="Rectangle 110">
            <a:extLst>
              <a:ext uri="{FF2B5EF4-FFF2-40B4-BE49-F238E27FC236}">
                <a16:creationId xmlns:a16="http://schemas.microsoft.com/office/drawing/2014/main" id="{7B49A3AD-5240-4E57-88AC-87FD44AD756F}"/>
              </a:ext>
            </a:extLst>
          </p:cNvPr>
          <p:cNvSpPr/>
          <p:nvPr/>
        </p:nvSpPr>
        <p:spPr>
          <a:xfrm>
            <a:off x="3255389" y="3599594"/>
            <a:ext cx="2930690" cy="520090"/>
          </a:xfrm>
          <a:prstGeom prst="rect">
            <a:avLst/>
          </a:prstGeom>
          <a:solidFill>
            <a:schemeClr val="bg1"/>
          </a:solidFill>
        </p:spPr>
        <p:txBody>
          <a:bodyPr lIns="88340" tIns="44170" rIns="88340" bIns="4417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400" b="1" spc="48" dirty="0">
                <a:ln w="11430"/>
                <a:effectLst>
                  <a:outerShdw blurRad="76200" dist="50800" dir="5400000" algn="tl" rotWithShape="0">
                    <a:srgbClr val="000000">
                      <a:alpha val="65000"/>
                    </a:srgbClr>
                  </a:outerShdw>
                </a:effectLst>
                <a:latin typeface="Arial" charset="0"/>
              </a:rPr>
              <a:t>DILARANG MEMUTAR ARAH</a:t>
            </a:r>
          </a:p>
        </p:txBody>
      </p:sp>
      <p:sp>
        <p:nvSpPr>
          <p:cNvPr id="112" name="Rectangle 111">
            <a:extLst>
              <a:ext uri="{FF2B5EF4-FFF2-40B4-BE49-F238E27FC236}">
                <a16:creationId xmlns:a16="http://schemas.microsoft.com/office/drawing/2014/main" id="{9E54F20F-CFC7-48CC-843D-A87912E1BCC2}"/>
              </a:ext>
            </a:extLst>
          </p:cNvPr>
          <p:cNvSpPr/>
          <p:nvPr/>
        </p:nvSpPr>
        <p:spPr>
          <a:xfrm>
            <a:off x="6335249" y="3566331"/>
            <a:ext cx="2199151" cy="304646"/>
          </a:xfrm>
          <a:prstGeom prst="rect">
            <a:avLst/>
          </a:prstGeom>
          <a:solidFill>
            <a:schemeClr val="bg1"/>
          </a:solidFill>
        </p:spPr>
        <p:txBody>
          <a:bodyPr wrap="none" lIns="88340" tIns="44170" rIns="88340" bIns="4417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400" b="1" spc="48" dirty="0">
                <a:ln w="11430"/>
                <a:effectLst>
                  <a:outerShdw blurRad="76200" dist="50800" dir="5400000" algn="tl" rotWithShape="0">
                    <a:srgbClr val="000000">
                      <a:alpha val="65000"/>
                    </a:srgbClr>
                  </a:outerShdw>
                </a:effectLst>
                <a:latin typeface="Arial" charset="0"/>
              </a:rPr>
              <a:t>DILARANG </a:t>
            </a:r>
            <a:r>
              <a:rPr lang="en-US" sz="1400" b="1" spc="48" dirty="0">
                <a:ln w="11430"/>
                <a:solidFill>
                  <a:schemeClr val="tx2">
                    <a:lumMod val="50000"/>
                  </a:schemeClr>
                </a:solidFill>
                <a:effectLst>
                  <a:outerShdw blurRad="76200" dist="50800" dir="5400000" algn="tl" rotWithShape="0">
                    <a:srgbClr val="000000">
                      <a:alpha val="65000"/>
                    </a:srgbClr>
                  </a:outerShdw>
                </a:effectLst>
                <a:latin typeface="Arial" charset="0"/>
              </a:rPr>
              <a:t>PARKIR</a:t>
            </a:r>
          </a:p>
        </p:txBody>
      </p:sp>
      <p:grpSp>
        <p:nvGrpSpPr>
          <p:cNvPr id="18" name="Group 36">
            <a:extLst>
              <a:ext uri="{FF2B5EF4-FFF2-40B4-BE49-F238E27FC236}">
                <a16:creationId xmlns:a16="http://schemas.microsoft.com/office/drawing/2014/main" id="{251FA465-A459-4363-AF01-D4736D5C6FD9}"/>
              </a:ext>
            </a:extLst>
          </p:cNvPr>
          <p:cNvGrpSpPr>
            <a:grpSpLocks/>
          </p:cNvGrpSpPr>
          <p:nvPr/>
        </p:nvGrpSpPr>
        <p:grpSpPr bwMode="auto">
          <a:xfrm>
            <a:off x="812800" y="3871913"/>
            <a:ext cx="1709738" cy="2138362"/>
            <a:chOff x="3657600" y="1374532"/>
            <a:chExt cx="4267200" cy="4982953"/>
          </a:xfrm>
        </p:grpSpPr>
        <p:grpSp>
          <p:nvGrpSpPr>
            <p:cNvPr id="38956" name="Group 46">
              <a:extLst>
                <a:ext uri="{FF2B5EF4-FFF2-40B4-BE49-F238E27FC236}">
                  <a16:creationId xmlns:a16="http://schemas.microsoft.com/office/drawing/2014/main" id="{A7B71F07-7720-4393-A416-BB48C82AD860}"/>
                </a:ext>
              </a:extLst>
            </p:cNvPr>
            <p:cNvGrpSpPr>
              <a:grpSpLocks/>
            </p:cNvGrpSpPr>
            <p:nvPr/>
          </p:nvGrpSpPr>
          <p:grpSpPr bwMode="auto">
            <a:xfrm>
              <a:off x="3657600" y="2057400"/>
              <a:ext cx="4267200" cy="3733800"/>
              <a:chOff x="3276600" y="2209800"/>
              <a:chExt cx="4267200" cy="3733800"/>
            </a:xfrm>
          </p:grpSpPr>
          <p:grpSp>
            <p:nvGrpSpPr>
              <p:cNvPr id="38959" name="Group 13">
                <a:extLst>
                  <a:ext uri="{FF2B5EF4-FFF2-40B4-BE49-F238E27FC236}">
                    <a16:creationId xmlns:a16="http://schemas.microsoft.com/office/drawing/2014/main" id="{5F7FAF0A-5357-4F6A-BF99-B4B5DE39113D}"/>
                  </a:ext>
                </a:extLst>
              </p:cNvPr>
              <p:cNvGrpSpPr>
                <a:grpSpLocks/>
              </p:cNvGrpSpPr>
              <p:nvPr/>
            </p:nvGrpSpPr>
            <p:grpSpPr bwMode="auto">
              <a:xfrm>
                <a:off x="3276600" y="2209800"/>
                <a:ext cx="4267200" cy="3733800"/>
                <a:chOff x="762000" y="685800"/>
                <a:chExt cx="2743200" cy="2514600"/>
              </a:xfrm>
            </p:grpSpPr>
            <p:sp>
              <p:nvSpPr>
                <p:cNvPr id="119" name="Oval 118">
                  <a:extLst>
                    <a:ext uri="{FF2B5EF4-FFF2-40B4-BE49-F238E27FC236}">
                      <a16:creationId xmlns:a16="http://schemas.microsoft.com/office/drawing/2014/main" id="{D5DBB03F-7F6E-479E-8031-3EA8FD5D1137}"/>
                    </a:ext>
                  </a:extLst>
                </p:cNvPr>
                <p:cNvSpPr/>
                <p:nvPr/>
              </p:nvSpPr>
              <p:spPr>
                <a:xfrm>
                  <a:off x="762000" y="686811"/>
                  <a:ext cx="2743200" cy="2513787"/>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Oval 119">
                  <a:extLst>
                    <a:ext uri="{FF2B5EF4-FFF2-40B4-BE49-F238E27FC236}">
                      <a16:creationId xmlns:a16="http://schemas.microsoft.com/office/drawing/2014/main" id="{475EE68C-B49C-4105-8C53-629AAAACDC66}"/>
                    </a:ext>
                  </a:extLst>
                </p:cNvPr>
                <p:cNvSpPr/>
                <p:nvPr/>
              </p:nvSpPr>
              <p:spPr>
                <a:xfrm>
                  <a:off x="914824" y="831310"/>
                  <a:ext cx="2437551" cy="2217314"/>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8" name="Rectangle 117">
                <a:extLst>
                  <a:ext uri="{FF2B5EF4-FFF2-40B4-BE49-F238E27FC236}">
                    <a16:creationId xmlns:a16="http://schemas.microsoft.com/office/drawing/2014/main" id="{50A7AC7B-D2A5-4C93-A384-2DC18C10099E}"/>
                  </a:ext>
                </a:extLst>
              </p:cNvPr>
              <p:cNvSpPr/>
              <p:nvPr/>
            </p:nvSpPr>
            <p:spPr>
              <a:xfrm rot="2546433">
                <a:off x="3688660" y="3905579"/>
                <a:ext cx="3589677" cy="37363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5" name="Rectangle 114">
              <a:extLst>
                <a:ext uri="{FF2B5EF4-FFF2-40B4-BE49-F238E27FC236}">
                  <a16:creationId xmlns:a16="http://schemas.microsoft.com/office/drawing/2014/main" id="{F51FCA54-9821-4D61-8A66-001FADD305BF}"/>
                </a:ext>
              </a:extLst>
            </p:cNvPr>
            <p:cNvSpPr/>
            <p:nvPr/>
          </p:nvSpPr>
          <p:spPr>
            <a:xfrm>
              <a:off x="5144004" y="1374532"/>
              <a:ext cx="1447802" cy="49829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3300" b="1" spc="48" dirty="0">
                  <a:ln w="11430"/>
                  <a:effectLst>
                    <a:outerShdw blurRad="76200" dist="50800" dir="5400000" algn="tl" rotWithShape="0">
                      <a:srgbClr val="000000">
                        <a:alpha val="65000"/>
                      </a:srgbClr>
                    </a:outerShdw>
                  </a:effectLst>
                  <a:latin typeface="Arial" charset="0"/>
                </a:rPr>
                <a:t>S</a:t>
              </a:r>
            </a:p>
          </p:txBody>
        </p:sp>
        <p:sp>
          <p:nvSpPr>
            <p:cNvPr id="116" name="Rectangle 115">
              <a:extLst>
                <a:ext uri="{FF2B5EF4-FFF2-40B4-BE49-F238E27FC236}">
                  <a16:creationId xmlns:a16="http://schemas.microsoft.com/office/drawing/2014/main" id="{12528B7D-3EC9-4580-AE5A-7E05C069488F}"/>
                </a:ext>
              </a:extLst>
            </p:cNvPr>
            <p:cNvSpPr/>
            <p:nvPr/>
          </p:nvSpPr>
          <p:spPr>
            <a:xfrm rot="2546433">
              <a:off x="4041926" y="3712488"/>
              <a:ext cx="3589677" cy="373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1" name="Group 44">
            <a:extLst>
              <a:ext uri="{FF2B5EF4-FFF2-40B4-BE49-F238E27FC236}">
                <a16:creationId xmlns:a16="http://schemas.microsoft.com/office/drawing/2014/main" id="{F17914DD-EC74-4AEB-ADCD-6FA2A8B34950}"/>
              </a:ext>
            </a:extLst>
          </p:cNvPr>
          <p:cNvGrpSpPr>
            <a:grpSpLocks/>
          </p:cNvGrpSpPr>
          <p:nvPr/>
        </p:nvGrpSpPr>
        <p:grpSpPr bwMode="auto">
          <a:xfrm>
            <a:off x="3711575" y="4143375"/>
            <a:ext cx="1638300" cy="1597025"/>
            <a:chOff x="5324544" y="2134148"/>
            <a:chExt cx="2747390" cy="2736893"/>
          </a:xfrm>
        </p:grpSpPr>
        <p:grpSp>
          <p:nvGrpSpPr>
            <p:cNvPr id="38945" name="Group 60">
              <a:extLst>
                <a:ext uri="{FF2B5EF4-FFF2-40B4-BE49-F238E27FC236}">
                  <a16:creationId xmlns:a16="http://schemas.microsoft.com/office/drawing/2014/main" id="{F9F15452-F4A3-42C9-A112-F0D6ECB800CD}"/>
                </a:ext>
              </a:extLst>
            </p:cNvPr>
            <p:cNvGrpSpPr>
              <a:grpSpLocks/>
            </p:cNvGrpSpPr>
            <p:nvPr/>
          </p:nvGrpSpPr>
          <p:grpSpPr bwMode="auto">
            <a:xfrm rot="172066">
              <a:off x="5324544" y="2134148"/>
              <a:ext cx="2747390" cy="2736893"/>
              <a:chOff x="-7086600" y="685800"/>
              <a:chExt cx="4738750" cy="4495800"/>
            </a:xfrm>
          </p:grpSpPr>
          <p:sp>
            <p:nvSpPr>
              <p:cNvPr id="124" name="Oval 123">
                <a:extLst>
                  <a:ext uri="{FF2B5EF4-FFF2-40B4-BE49-F238E27FC236}">
                    <a16:creationId xmlns:a16="http://schemas.microsoft.com/office/drawing/2014/main" id="{E7BC26E8-CD18-41DD-B937-6B97EE21247B}"/>
                  </a:ext>
                </a:extLst>
              </p:cNvPr>
              <p:cNvSpPr/>
              <p:nvPr/>
            </p:nvSpPr>
            <p:spPr>
              <a:xfrm>
                <a:off x="-7086600" y="685800"/>
                <a:ext cx="4738750" cy="449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8948" name="Group 112">
                <a:extLst>
                  <a:ext uri="{FF2B5EF4-FFF2-40B4-BE49-F238E27FC236}">
                    <a16:creationId xmlns:a16="http://schemas.microsoft.com/office/drawing/2014/main" id="{74DD81B0-2029-4140-ABCA-7B1FBE488C83}"/>
                  </a:ext>
                </a:extLst>
              </p:cNvPr>
              <p:cNvGrpSpPr>
                <a:grpSpLocks/>
              </p:cNvGrpSpPr>
              <p:nvPr/>
            </p:nvGrpSpPr>
            <p:grpSpPr bwMode="auto">
              <a:xfrm>
                <a:off x="-6747405" y="1018443"/>
                <a:ext cx="4080378" cy="3899979"/>
                <a:chOff x="4211550" y="3755791"/>
                <a:chExt cx="3359164" cy="3080369"/>
              </a:xfrm>
            </p:grpSpPr>
            <p:sp>
              <p:nvSpPr>
                <p:cNvPr id="126" name="Oval 125">
                  <a:extLst>
                    <a:ext uri="{FF2B5EF4-FFF2-40B4-BE49-F238E27FC236}">
                      <a16:creationId xmlns:a16="http://schemas.microsoft.com/office/drawing/2014/main" id="{5848EE7F-D6BD-44F9-8DA0-395E797020AB}"/>
                    </a:ext>
                  </a:extLst>
                </p:cNvPr>
                <p:cNvSpPr/>
                <p:nvPr/>
              </p:nvSpPr>
              <p:spPr>
                <a:xfrm>
                  <a:off x="4158154" y="3707605"/>
                  <a:ext cx="3330358" cy="30885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4" name="Group 47">
                  <a:extLst>
                    <a:ext uri="{FF2B5EF4-FFF2-40B4-BE49-F238E27FC236}">
                      <a16:creationId xmlns:a16="http://schemas.microsoft.com/office/drawing/2014/main" id="{BA8C0F3F-3688-46FF-8B3B-6E4396FFD487}"/>
                    </a:ext>
                  </a:extLst>
                </p:cNvPr>
                <p:cNvGrpSpPr/>
                <p:nvPr/>
              </p:nvGrpSpPr>
              <p:grpSpPr>
                <a:xfrm>
                  <a:off x="4800600" y="4732571"/>
                  <a:ext cx="2359818" cy="1363429"/>
                  <a:chOff x="762000" y="1552058"/>
                  <a:chExt cx="5709229" cy="3172342"/>
                </a:xfrm>
                <a:solidFill>
                  <a:schemeClr val="bg1"/>
                </a:solidFill>
              </p:grpSpPr>
              <p:sp>
                <p:nvSpPr>
                  <p:cNvPr id="133" name="Block Arc 132">
                    <a:extLst>
                      <a:ext uri="{FF2B5EF4-FFF2-40B4-BE49-F238E27FC236}">
                        <a16:creationId xmlns:a16="http://schemas.microsoft.com/office/drawing/2014/main" id="{3B38AB25-CDEB-4080-A764-40D94412EC96}"/>
                      </a:ext>
                    </a:extLst>
                  </p:cNvPr>
                  <p:cNvSpPr/>
                  <p:nvPr/>
                </p:nvSpPr>
                <p:spPr>
                  <a:xfrm rot="15890578">
                    <a:off x="2421333" y="1383474"/>
                    <a:ext cx="1158769" cy="1495938"/>
                  </a:xfrm>
                  <a:prstGeom prst="blockArc">
                    <a:avLst>
                      <a:gd name="adj1" fmla="val 16305439"/>
                      <a:gd name="adj2" fmla="val 1120181"/>
                      <a:gd name="adj3" fmla="val 131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4" name="Oval 133">
                    <a:extLst>
                      <a:ext uri="{FF2B5EF4-FFF2-40B4-BE49-F238E27FC236}">
                        <a16:creationId xmlns:a16="http://schemas.microsoft.com/office/drawing/2014/main" id="{6A236D0C-3338-44D1-9905-9961854F6C57}"/>
                      </a:ext>
                    </a:extLst>
                  </p:cNvPr>
                  <p:cNvSpPr/>
                  <p:nvPr/>
                </p:nvSpPr>
                <p:spPr>
                  <a:xfrm>
                    <a:off x="4185233" y="2494533"/>
                    <a:ext cx="2285996" cy="21335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Parallelogram 134">
                    <a:extLst>
                      <a:ext uri="{FF2B5EF4-FFF2-40B4-BE49-F238E27FC236}">
                        <a16:creationId xmlns:a16="http://schemas.microsoft.com/office/drawing/2014/main" id="{7589FF1C-831B-4FAB-9A02-1938B2C60324}"/>
                      </a:ext>
                    </a:extLst>
                  </p:cNvPr>
                  <p:cNvSpPr/>
                  <p:nvPr/>
                </p:nvSpPr>
                <p:spPr>
                  <a:xfrm rot="3181847">
                    <a:off x="2522510" y="2322638"/>
                    <a:ext cx="2930052" cy="1440651"/>
                  </a:xfrm>
                  <a:prstGeom prst="parallelogram">
                    <a:avLst>
                      <a:gd name="adj" fmla="val 73623"/>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57150">
                        <a:solidFill>
                          <a:schemeClr val="tx1"/>
                        </a:solidFill>
                      </a:ln>
                    </a:endParaRPr>
                  </a:p>
                </p:txBody>
              </p:sp>
              <p:grpSp>
                <p:nvGrpSpPr>
                  <p:cNvPr id="25" name="Group 95">
                    <a:extLst>
                      <a:ext uri="{FF2B5EF4-FFF2-40B4-BE49-F238E27FC236}">
                        <a16:creationId xmlns:a16="http://schemas.microsoft.com/office/drawing/2014/main" id="{F250DFAF-A077-4389-8EA7-35B7728264E1}"/>
                      </a:ext>
                    </a:extLst>
                  </p:cNvPr>
                  <p:cNvGrpSpPr/>
                  <p:nvPr/>
                </p:nvGrpSpPr>
                <p:grpSpPr>
                  <a:xfrm>
                    <a:off x="762000" y="2590800"/>
                    <a:ext cx="2286000" cy="2133600"/>
                    <a:chOff x="685800" y="3048000"/>
                    <a:chExt cx="2057400" cy="2057400"/>
                  </a:xfrm>
                  <a:grpFill/>
                </p:grpSpPr>
                <p:sp>
                  <p:nvSpPr>
                    <p:cNvPr id="140" name="Oval 139">
                      <a:extLst>
                        <a:ext uri="{FF2B5EF4-FFF2-40B4-BE49-F238E27FC236}">
                          <a16:creationId xmlns:a16="http://schemas.microsoft.com/office/drawing/2014/main" id="{DAA9BF5B-E825-4E75-BACF-9668790ED656}"/>
                        </a:ext>
                      </a:extLst>
                    </p:cNvPr>
                    <p:cNvSpPr/>
                    <p:nvPr/>
                  </p:nvSpPr>
                  <p:spPr>
                    <a:xfrm>
                      <a:off x="685800" y="3048000"/>
                      <a:ext cx="2057400" cy="2057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Oval 140">
                      <a:extLst>
                        <a:ext uri="{FF2B5EF4-FFF2-40B4-BE49-F238E27FC236}">
                          <a16:creationId xmlns:a16="http://schemas.microsoft.com/office/drawing/2014/main" id="{768C4CAB-122C-46FA-BB8B-2A16E183EAB1}"/>
                        </a:ext>
                      </a:extLst>
                    </p:cNvPr>
                    <p:cNvSpPr/>
                    <p:nvPr/>
                  </p:nvSpPr>
                  <p:spPr>
                    <a:xfrm>
                      <a:off x="901551" y="3224571"/>
                      <a:ext cx="1696158" cy="170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7" name="Minus 136">
                    <a:extLst>
                      <a:ext uri="{FF2B5EF4-FFF2-40B4-BE49-F238E27FC236}">
                        <a16:creationId xmlns:a16="http://schemas.microsoft.com/office/drawing/2014/main" id="{CDC082EF-E208-4E57-96E1-56BE4655C89A}"/>
                      </a:ext>
                    </a:extLst>
                  </p:cNvPr>
                  <p:cNvSpPr/>
                  <p:nvPr/>
                </p:nvSpPr>
                <p:spPr>
                  <a:xfrm rot="17251047">
                    <a:off x="1012101" y="2592994"/>
                    <a:ext cx="2133600" cy="6096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Minus 137">
                    <a:extLst>
                      <a:ext uri="{FF2B5EF4-FFF2-40B4-BE49-F238E27FC236}">
                        <a16:creationId xmlns:a16="http://schemas.microsoft.com/office/drawing/2014/main" id="{F5175441-9DF4-4B8C-9535-3EC45F489C8B}"/>
                      </a:ext>
                    </a:extLst>
                  </p:cNvPr>
                  <p:cNvSpPr/>
                  <p:nvPr/>
                </p:nvSpPr>
                <p:spPr>
                  <a:xfrm rot="17243648">
                    <a:off x="2718921" y="2514736"/>
                    <a:ext cx="2368666" cy="758809"/>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Flowchart: Manual Input 138">
                    <a:extLst>
                      <a:ext uri="{FF2B5EF4-FFF2-40B4-BE49-F238E27FC236}">
                        <a16:creationId xmlns:a16="http://schemas.microsoft.com/office/drawing/2014/main" id="{58ECC6E8-9CA9-4CE6-B38C-AC6FD103E3DE}"/>
                      </a:ext>
                    </a:extLst>
                  </p:cNvPr>
                  <p:cNvSpPr/>
                  <p:nvPr/>
                </p:nvSpPr>
                <p:spPr>
                  <a:xfrm>
                    <a:off x="3791727" y="1691636"/>
                    <a:ext cx="762000" cy="235145"/>
                  </a:xfrm>
                  <a:prstGeom prst="flowChartManualIn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8" name="Oval 127">
                  <a:extLst>
                    <a:ext uri="{FF2B5EF4-FFF2-40B4-BE49-F238E27FC236}">
                      <a16:creationId xmlns:a16="http://schemas.microsoft.com/office/drawing/2014/main" id="{1CB36F19-20A4-4C92-B489-D9A3B421513C}"/>
                    </a:ext>
                  </a:extLst>
                </p:cNvPr>
                <p:cNvSpPr/>
                <p:nvPr/>
              </p:nvSpPr>
              <p:spPr>
                <a:xfrm>
                  <a:off x="6169095" y="5128220"/>
                  <a:ext cx="763601" cy="7730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Rectangle 128">
                  <a:extLst>
                    <a:ext uri="{FF2B5EF4-FFF2-40B4-BE49-F238E27FC236}">
                      <a16:creationId xmlns:a16="http://schemas.microsoft.com/office/drawing/2014/main" id="{890446AC-5974-463A-8035-EB62B0151554}"/>
                    </a:ext>
                  </a:extLst>
                </p:cNvPr>
                <p:cNvSpPr/>
                <p:nvPr/>
              </p:nvSpPr>
              <p:spPr>
                <a:xfrm>
                  <a:off x="6161325" y="5547312"/>
                  <a:ext cx="370460" cy="776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Rectangle 129">
                  <a:extLst>
                    <a:ext uri="{FF2B5EF4-FFF2-40B4-BE49-F238E27FC236}">
                      <a16:creationId xmlns:a16="http://schemas.microsoft.com/office/drawing/2014/main" id="{9DF91503-F899-4A7E-9E37-DC318D1E44FF}"/>
                    </a:ext>
                  </a:extLst>
                </p:cNvPr>
                <p:cNvSpPr/>
                <p:nvPr/>
              </p:nvSpPr>
              <p:spPr>
                <a:xfrm rot="3112750">
                  <a:off x="6199259" y="5329446"/>
                  <a:ext cx="441223" cy="718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Oval 130">
                  <a:extLst>
                    <a:ext uri="{FF2B5EF4-FFF2-40B4-BE49-F238E27FC236}">
                      <a16:creationId xmlns:a16="http://schemas.microsoft.com/office/drawing/2014/main" id="{F24294E0-130F-422E-9A8A-15EA483C0DD4}"/>
                    </a:ext>
                  </a:extLst>
                </p:cNvPr>
                <p:cNvSpPr/>
                <p:nvPr/>
              </p:nvSpPr>
              <p:spPr>
                <a:xfrm>
                  <a:off x="5004741" y="5472197"/>
                  <a:ext cx="154989" cy="1517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Oval 131">
                  <a:extLst>
                    <a:ext uri="{FF2B5EF4-FFF2-40B4-BE49-F238E27FC236}">
                      <a16:creationId xmlns:a16="http://schemas.microsoft.com/office/drawing/2014/main" id="{7DFDA950-5DC1-41F9-B92B-EA4C8BE9A9FA}"/>
                    </a:ext>
                  </a:extLst>
                </p:cNvPr>
                <p:cNvSpPr/>
                <p:nvPr/>
              </p:nvSpPr>
              <p:spPr>
                <a:xfrm>
                  <a:off x="6439526" y="5475948"/>
                  <a:ext cx="147427" cy="1553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123" name="Rectangle 122">
              <a:extLst>
                <a:ext uri="{FF2B5EF4-FFF2-40B4-BE49-F238E27FC236}">
                  <a16:creationId xmlns:a16="http://schemas.microsoft.com/office/drawing/2014/main" id="{4157416A-8E15-4EF2-A34E-F206A273C8E9}"/>
                </a:ext>
              </a:extLst>
            </p:cNvPr>
            <p:cNvSpPr/>
            <p:nvPr/>
          </p:nvSpPr>
          <p:spPr>
            <a:xfrm rot="2862166">
              <a:off x="5430339" y="3358660"/>
              <a:ext cx="2546453" cy="2715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 name="Group 65">
            <a:extLst>
              <a:ext uri="{FF2B5EF4-FFF2-40B4-BE49-F238E27FC236}">
                <a16:creationId xmlns:a16="http://schemas.microsoft.com/office/drawing/2014/main" id="{93738B89-3A84-49A2-9D1F-F001175D61F8}"/>
              </a:ext>
            </a:extLst>
          </p:cNvPr>
          <p:cNvGrpSpPr>
            <a:grpSpLocks/>
          </p:cNvGrpSpPr>
          <p:nvPr/>
        </p:nvGrpSpPr>
        <p:grpSpPr bwMode="auto">
          <a:xfrm>
            <a:off x="6480175" y="4170363"/>
            <a:ext cx="1708150" cy="1603375"/>
            <a:chOff x="6477000" y="4336960"/>
            <a:chExt cx="1750052" cy="1682840"/>
          </a:xfrm>
        </p:grpSpPr>
        <p:grpSp>
          <p:nvGrpSpPr>
            <p:cNvPr id="38928" name="Group 92">
              <a:extLst>
                <a:ext uri="{FF2B5EF4-FFF2-40B4-BE49-F238E27FC236}">
                  <a16:creationId xmlns:a16="http://schemas.microsoft.com/office/drawing/2014/main" id="{05C47B60-50E5-47B5-893B-CA76B07F5BC3}"/>
                </a:ext>
              </a:extLst>
            </p:cNvPr>
            <p:cNvGrpSpPr>
              <a:grpSpLocks/>
            </p:cNvGrpSpPr>
            <p:nvPr/>
          </p:nvGrpSpPr>
          <p:grpSpPr bwMode="auto">
            <a:xfrm>
              <a:off x="6477000" y="4336960"/>
              <a:ext cx="1750052" cy="1682840"/>
              <a:chOff x="3733800" y="4267200"/>
              <a:chExt cx="1750052" cy="1682840"/>
            </a:xfrm>
          </p:grpSpPr>
          <p:grpSp>
            <p:nvGrpSpPr>
              <p:cNvPr id="38931" name="Group 13">
                <a:extLst>
                  <a:ext uri="{FF2B5EF4-FFF2-40B4-BE49-F238E27FC236}">
                    <a16:creationId xmlns:a16="http://schemas.microsoft.com/office/drawing/2014/main" id="{122FBDD4-2127-434E-B08D-E9A6A48B78C3}"/>
                  </a:ext>
                </a:extLst>
              </p:cNvPr>
              <p:cNvGrpSpPr>
                <a:grpSpLocks/>
              </p:cNvGrpSpPr>
              <p:nvPr/>
            </p:nvGrpSpPr>
            <p:grpSpPr bwMode="auto">
              <a:xfrm>
                <a:off x="3733800" y="4267200"/>
                <a:ext cx="1750052" cy="1682840"/>
                <a:chOff x="762000" y="685800"/>
                <a:chExt cx="2743200" cy="2514600"/>
              </a:xfrm>
            </p:grpSpPr>
            <p:sp>
              <p:nvSpPr>
                <p:cNvPr id="158" name="Oval 157">
                  <a:extLst>
                    <a:ext uri="{FF2B5EF4-FFF2-40B4-BE49-F238E27FC236}">
                      <a16:creationId xmlns:a16="http://schemas.microsoft.com/office/drawing/2014/main" id="{8DFBDFA8-1D81-4E80-83F3-BD23F808F3D2}"/>
                    </a:ext>
                  </a:extLst>
                </p:cNvPr>
                <p:cNvSpPr/>
                <p:nvPr/>
              </p:nvSpPr>
              <p:spPr>
                <a:xfrm>
                  <a:off x="762000" y="685800"/>
                  <a:ext cx="2743200" cy="2514600"/>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 name="Oval 158">
                  <a:extLst>
                    <a:ext uri="{FF2B5EF4-FFF2-40B4-BE49-F238E27FC236}">
                      <a16:creationId xmlns:a16="http://schemas.microsoft.com/office/drawing/2014/main" id="{132BAFDF-FE6E-4EA2-B10F-9B41EBF6B877}"/>
                    </a:ext>
                  </a:extLst>
                </p:cNvPr>
                <p:cNvSpPr/>
                <p:nvPr/>
              </p:nvSpPr>
              <p:spPr>
                <a:xfrm>
                  <a:off x="914967" y="830203"/>
                  <a:ext cx="2437267" cy="2218325"/>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8932" name="Group 54">
                <a:extLst>
                  <a:ext uri="{FF2B5EF4-FFF2-40B4-BE49-F238E27FC236}">
                    <a16:creationId xmlns:a16="http://schemas.microsoft.com/office/drawing/2014/main" id="{8C3807C2-F3C5-4782-B5C1-76208BC3F54C}"/>
                  </a:ext>
                </a:extLst>
              </p:cNvPr>
              <p:cNvGrpSpPr>
                <a:grpSpLocks/>
              </p:cNvGrpSpPr>
              <p:nvPr/>
            </p:nvGrpSpPr>
            <p:grpSpPr bwMode="auto">
              <a:xfrm>
                <a:off x="4164107" y="4724396"/>
                <a:ext cx="981633" cy="756436"/>
                <a:chOff x="4812200" y="3048000"/>
                <a:chExt cx="1867026" cy="1181173"/>
              </a:xfrm>
            </p:grpSpPr>
            <p:sp>
              <p:nvSpPr>
                <p:cNvPr id="149" name="Trapezoid 148">
                  <a:extLst>
                    <a:ext uri="{FF2B5EF4-FFF2-40B4-BE49-F238E27FC236}">
                      <a16:creationId xmlns:a16="http://schemas.microsoft.com/office/drawing/2014/main" id="{31E2FB04-DBDB-4C87-9DCA-3D2CB1867830}"/>
                    </a:ext>
                  </a:extLst>
                </p:cNvPr>
                <p:cNvSpPr/>
                <p:nvPr/>
              </p:nvSpPr>
              <p:spPr>
                <a:xfrm>
                  <a:off x="4983670" y="3046964"/>
                  <a:ext cx="1518874" cy="455302"/>
                </a:xfrm>
                <a:prstGeom prst="trapezoid">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Rounded Rectangle 149">
                  <a:extLst>
                    <a:ext uri="{FF2B5EF4-FFF2-40B4-BE49-F238E27FC236}">
                      <a16:creationId xmlns:a16="http://schemas.microsoft.com/office/drawing/2014/main" id="{5A298D48-7DF9-485E-A285-77AF5FF844B9}"/>
                    </a:ext>
                  </a:extLst>
                </p:cNvPr>
                <p:cNvSpPr/>
                <p:nvPr/>
              </p:nvSpPr>
              <p:spPr>
                <a:xfrm>
                  <a:off x="4955831" y="3502266"/>
                  <a:ext cx="1596209" cy="457905"/>
                </a:xfrm>
                <a:prstGeom prst="roundRect">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Oval 150">
                  <a:extLst>
                    <a:ext uri="{FF2B5EF4-FFF2-40B4-BE49-F238E27FC236}">
                      <a16:creationId xmlns:a16="http://schemas.microsoft.com/office/drawing/2014/main" id="{F59CB7AC-2F20-4C55-9C64-F59EBF99D4C2}"/>
                    </a:ext>
                  </a:extLst>
                </p:cNvPr>
                <p:cNvSpPr/>
                <p:nvPr/>
              </p:nvSpPr>
              <p:spPr>
                <a:xfrm>
                  <a:off x="5030073" y="3580318"/>
                  <a:ext cx="225819" cy="2289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Oval 151">
                  <a:extLst>
                    <a:ext uri="{FF2B5EF4-FFF2-40B4-BE49-F238E27FC236}">
                      <a16:creationId xmlns:a16="http://schemas.microsoft.com/office/drawing/2014/main" id="{E76B6B4C-30B1-4E9F-A576-B0D1D41F951D}"/>
                    </a:ext>
                  </a:extLst>
                </p:cNvPr>
                <p:cNvSpPr/>
                <p:nvPr/>
              </p:nvSpPr>
              <p:spPr>
                <a:xfrm>
                  <a:off x="6245789" y="3580318"/>
                  <a:ext cx="232008" cy="2289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Rectangle 152">
                  <a:extLst>
                    <a:ext uri="{FF2B5EF4-FFF2-40B4-BE49-F238E27FC236}">
                      <a16:creationId xmlns:a16="http://schemas.microsoft.com/office/drawing/2014/main" id="{3DB8D83C-E539-4525-9D1C-89E1CB56E68E}"/>
                    </a:ext>
                  </a:extLst>
                </p:cNvPr>
                <p:cNvSpPr/>
                <p:nvPr/>
              </p:nvSpPr>
              <p:spPr>
                <a:xfrm>
                  <a:off x="5410564" y="3614142"/>
                  <a:ext cx="686741" cy="2315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Flowchart: Alternate Process 153">
                  <a:extLst>
                    <a:ext uri="{FF2B5EF4-FFF2-40B4-BE49-F238E27FC236}">
                      <a16:creationId xmlns:a16="http://schemas.microsoft.com/office/drawing/2014/main" id="{A14B2BD4-A5BE-4655-BA66-A6E5505D5973}"/>
                    </a:ext>
                  </a:extLst>
                </p:cNvPr>
                <p:cNvSpPr/>
                <p:nvPr/>
              </p:nvSpPr>
              <p:spPr>
                <a:xfrm>
                  <a:off x="4813533" y="3770246"/>
                  <a:ext cx="330996" cy="457905"/>
                </a:xfrm>
                <a:prstGeom prst="flowChartAlternate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Flowchart: Alternate Process 154">
                  <a:extLst>
                    <a:ext uri="{FF2B5EF4-FFF2-40B4-BE49-F238E27FC236}">
                      <a16:creationId xmlns:a16="http://schemas.microsoft.com/office/drawing/2014/main" id="{E31E6E81-FD3D-424A-AB53-175233B0CB0E}"/>
                    </a:ext>
                  </a:extLst>
                </p:cNvPr>
                <p:cNvSpPr/>
                <p:nvPr/>
              </p:nvSpPr>
              <p:spPr>
                <a:xfrm>
                  <a:off x="6347874" y="3770246"/>
                  <a:ext cx="330996" cy="457905"/>
                </a:xfrm>
                <a:prstGeom prst="flowChartAlternate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Trapezoid 155">
                  <a:extLst>
                    <a:ext uri="{FF2B5EF4-FFF2-40B4-BE49-F238E27FC236}">
                      <a16:creationId xmlns:a16="http://schemas.microsoft.com/office/drawing/2014/main" id="{407DB7BA-2BB9-483D-978C-B1FD51752AB8}"/>
                    </a:ext>
                  </a:extLst>
                </p:cNvPr>
                <p:cNvSpPr/>
                <p:nvPr/>
              </p:nvSpPr>
              <p:spPr>
                <a:xfrm>
                  <a:off x="5181650" y="3197865"/>
                  <a:ext cx="457827" cy="320012"/>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Trapezoid 156">
                  <a:extLst>
                    <a:ext uri="{FF2B5EF4-FFF2-40B4-BE49-F238E27FC236}">
                      <a16:creationId xmlns:a16="http://schemas.microsoft.com/office/drawing/2014/main" id="{3B32FE79-E89F-44AA-873A-00E8FC148E01}"/>
                    </a:ext>
                  </a:extLst>
                </p:cNvPr>
                <p:cNvSpPr/>
                <p:nvPr/>
              </p:nvSpPr>
              <p:spPr>
                <a:xfrm>
                  <a:off x="5865299" y="3197865"/>
                  <a:ext cx="460920" cy="320012"/>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8" name="Rectangle 147">
                <a:extLst>
                  <a:ext uri="{FF2B5EF4-FFF2-40B4-BE49-F238E27FC236}">
                    <a16:creationId xmlns:a16="http://schemas.microsoft.com/office/drawing/2014/main" id="{FE7F28D4-E2E5-46CD-8D5D-FBFF697D84BF}"/>
                  </a:ext>
                </a:extLst>
              </p:cNvPr>
              <p:cNvSpPr/>
              <p:nvPr/>
            </p:nvSpPr>
            <p:spPr>
              <a:xfrm rot="3140438">
                <a:off x="3882966" y="5009883"/>
                <a:ext cx="1471236" cy="1691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4" name="Rounded Rectangle 143">
              <a:extLst>
                <a:ext uri="{FF2B5EF4-FFF2-40B4-BE49-F238E27FC236}">
                  <a16:creationId xmlns:a16="http://schemas.microsoft.com/office/drawing/2014/main" id="{484894C5-1539-4151-8E94-BB0820BF2D30}"/>
                </a:ext>
              </a:extLst>
            </p:cNvPr>
            <p:cNvSpPr/>
            <p:nvPr/>
          </p:nvSpPr>
          <p:spPr>
            <a:xfrm>
              <a:off x="6896622" y="4943449"/>
              <a:ext cx="76443" cy="1516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Rounded Rectangle 144">
              <a:extLst>
                <a:ext uri="{FF2B5EF4-FFF2-40B4-BE49-F238E27FC236}">
                  <a16:creationId xmlns:a16="http://schemas.microsoft.com/office/drawing/2014/main" id="{B73295AB-0835-41FC-8B83-09B808D622EE}"/>
                </a:ext>
              </a:extLst>
            </p:cNvPr>
            <p:cNvSpPr/>
            <p:nvPr/>
          </p:nvSpPr>
          <p:spPr>
            <a:xfrm>
              <a:off x="7800924" y="4943449"/>
              <a:ext cx="76443" cy="1516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60" name="Rectangle 159">
            <a:extLst>
              <a:ext uri="{FF2B5EF4-FFF2-40B4-BE49-F238E27FC236}">
                <a16:creationId xmlns:a16="http://schemas.microsoft.com/office/drawing/2014/main" id="{23CFC400-2AF0-48B6-BE0E-AACA69585C71}"/>
              </a:ext>
            </a:extLst>
          </p:cNvPr>
          <p:cNvSpPr/>
          <p:nvPr/>
        </p:nvSpPr>
        <p:spPr>
          <a:xfrm>
            <a:off x="555816" y="6027921"/>
            <a:ext cx="2469546" cy="304646"/>
          </a:xfrm>
          <a:prstGeom prst="rect">
            <a:avLst/>
          </a:prstGeom>
          <a:solidFill>
            <a:schemeClr val="bg1"/>
          </a:solidFill>
        </p:spPr>
        <p:txBody>
          <a:bodyPr wrap="none" lIns="88340" tIns="44170" rIns="88340" bIns="4417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400" b="1" spc="48" dirty="0">
                <a:ln w="11430"/>
                <a:effectLst>
                  <a:outerShdw blurRad="76200" dist="50800" dir="5400000" algn="tl" rotWithShape="0">
                    <a:srgbClr val="000000">
                      <a:alpha val="65000"/>
                    </a:srgbClr>
                  </a:outerShdw>
                </a:effectLst>
                <a:latin typeface="Arial" charset="0"/>
              </a:rPr>
              <a:t>DILARANG BERHENTI</a:t>
            </a:r>
          </a:p>
        </p:txBody>
      </p:sp>
      <p:sp>
        <p:nvSpPr>
          <p:cNvPr id="161" name="Rectangle 160">
            <a:extLst>
              <a:ext uri="{FF2B5EF4-FFF2-40B4-BE49-F238E27FC236}">
                <a16:creationId xmlns:a16="http://schemas.microsoft.com/office/drawing/2014/main" id="{9F131B45-9D92-4327-8B7F-57BC5DCA57DE}"/>
              </a:ext>
            </a:extLst>
          </p:cNvPr>
          <p:cNvSpPr/>
          <p:nvPr/>
        </p:nvSpPr>
        <p:spPr>
          <a:xfrm>
            <a:off x="2920835" y="6048897"/>
            <a:ext cx="2930690" cy="520090"/>
          </a:xfrm>
          <a:prstGeom prst="rect">
            <a:avLst/>
          </a:prstGeom>
          <a:solidFill>
            <a:schemeClr val="bg1"/>
          </a:solidFill>
        </p:spPr>
        <p:txBody>
          <a:bodyPr lIns="88340" tIns="44170" rIns="88340" bIns="4417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400" b="1" spc="48" dirty="0">
                <a:ln w="11430"/>
                <a:effectLst>
                  <a:outerShdw blurRad="76200" dist="50800" dir="5400000" algn="tl" rotWithShape="0">
                    <a:srgbClr val="000000">
                      <a:alpha val="65000"/>
                    </a:srgbClr>
                  </a:outerShdw>
                </a:effectLst>
                <a:latin typeface="Arial" charset="0"/>
              </a:rPr>
              <a:t>SEPEDA DILARANG MASUK </a:t>
            </a:r>
          </a:p>
        </p:txBody>
      </p:sp>
      <p:sp>
        <p:nvSpPr>
          <p:cNvPr id="162" name="Rectangle 161">
            <a:extLst>
              <a:ext uri="{FF2B5EF4-FFF2-40B4-BE49-F238E27FC236}">
                <a16:creationId xmlns:a16="http://schemas.microsoft.com/office/drawing/2014/main" id="{A3367B48-DEAC-4B22-9130-159FC6A7B55D}"/>
              </a:ext>
            </a:extLst>
          </p:cNvPr>
          <p:cNvSpPr/>
          <p:nvPr/>
        </p:nvSpPr>
        <p:spPr>
          <a:xfrm>
            <a:off x="5991082" y="6048897"/>
            <a:ext cx="2827542" cy="520090"/>
          </a:xfrm>
          <a:prstGeom prst="rect">
            <a:avLst/>
          </a:prstGeom>
          <a:solidFill>
            <a:schemeClr val="bg1"/>
          </a:solidFill>
        </p:spPr>
        <p:txBody>
          <a:bodyPr lIns="88340" tIns="44170" rIns="88340" bIns="4417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400" b="1" spc="48" dirty="0">
                <a:ln w="11430"/>
                <a:effectLst>
                  <a:outerShdw blurRad="76200" dist="50800" dir="5400000" algn="tl" rotWithShape="0">
                    <a:srgbClr val="000000">
                      <a:alpha val="65000"/>
                    </a:srgbClr>
                  </a:outerShdw>
                </a:effectLst>
                <a:latin typeface="Arial" charset="0"/>
              </a:rPr>
              <a:t>MOBIL DILARANG MASUK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strips(downLeft)">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strips(downLeft)">
                                      <p:cBhvr>
                                        <p:cTn id="36" dur="500"/>
                                        <p:tgtEl>
                                          <p:spTgt spid="11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nodeType="click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strips(downLeft)">
                                      <p:cBhvr>
                                        <p:cTn id="41" dur="500"/>
                                        <p:tgtEl>
                                          <p:spTgt spid="11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1" presetClass="entr" presetSubtype="0" fill="hold" nodeType="clickEffect">
                                  <p:stCondLst>
                                    <p:cond delay="0"/>
                                  </p:stCondLst>
                                  <p:iterate type="lt">
                                    <p:tmPct val="5000"/>
                                  </p:iterate>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fltVal val="0"/>
                                          </p:val>
                                        </p:tav>
                                        <p:tav tm="100000">
                                          <p:val>
                                            <p:strVal val="#ppt_w"/>
                                          </p:val>
                                        </p:tav>
                                      </p:tavLst>
                                    </p:anim>
                                    <p:anim calcmode="lin" valueType="num">
                                      <p:cBhvr>
                                        <p:cTn id="47" dur="1000" fill="hold"/>
                                        <p:tgtEl>
                                          <p:spTgt spid="18"/>
                                        </p:tgtEl>
                                        <p:attrNameLst>
                                          <p:attrName>ppt_h</p:attrName>
                                        </p:attrNameLst>
                                      </p:cBhvr>
                                      <p:tavLst>
                                        <p:tav tm="0">
                                          <p:val>
                                            <p:fltVal val="0"/>
                                          </p:val>
                                        </p:tav>
                                        <p:tav tm="100000">
                                          <p:val>
                                            <p:strVal val="#ppt_h"/>
                                          </p:val>
                                        </p:tav>
                                      </p:tavLst>
                                    </p:anim>
                                    <p:anim calcmode="lin" valueType="num">
                                      <p:cBhvr>
                                        <p:cTn id="48" dur="1000" fill="hold"/>
                                        <p:tgtEl>
                                          <p:spTgt spid="18"/>
                                        </p:tgtEl>
                                        <p:attrNameLst>
                                          <p:attrName>style.rotation</p:attrName>
                                        </p:attrNameLst>
                                      </p:cBhvr>
                                      <p:tavLst>
                                        <p:tav tm="0">
                                          <p:val>
                                            <p:fltVal val="90"/>
                                          </p:val>
                                        </p:tav>
                                        <p:tav tm="100000">
                                          <p:val>
                                            <p:fltVal val="0"/>
                                          </p:val>
                                        </p:tav>
                                      </p:tavLst>
                                    </p:anim>
                                    <p:animEffect transition="in" filter="fade">
                                      <p:cBhvr>
                                        <p:cTn id="49" dur="1000"/>
                                        <p:tgtEl>
                                          <p:spTgt spid="1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1" presetClass="entr" presetSubtype="0" fill="hold" nodeType="clickEffect">
                                  <p:stCondLst>
                                    <p:cond delay="0"/>
                                  </p:stCondLst>
                                  <p:iterate type="lt">
                                    <p:tmPct val="5000"/>
                                  </p:iterate>
                                  <p:childTnLst>
                                    <p:set>
                                      <p:cBhvr>
                                        <p:cTn id="53" dur="1" fill="hold">
                                          <p:stCondLst>
                                            <p:cond delay="0"/>
                                          </p:stCondLst>
                                        </p:cTn>
                                        <p:tgtEl>
                                          <p:spTgt spid="21"/>
                                        </p:tgtEl>
                                        <p:attrNameLst>
                                          <p:attrName>style.visibility</p:attrName>
                                        </p:attrNameLst>
                                      </p:cBhvr>
                                      <p:to>
                                        <p:strVal val="visible"/>
                                      </p:to>
                                    </p:set>
                                    <p:anim calcmode="lin" valueType="num">
                                      <p:cBhvr>
                                        <p:cTn id="54" dur="1000" fill="hold"/>
                                        <p:tgtEl>
                                          <p:spTgt spid="21"/>
                                        </p:tgtEl>
                                        <p:attrNameLst>
                                          <p:attrName>ppt_w</p:attrName>
                                        </p:attrNameLst>
                                      </p:cBhvr>
                                      <p:tavLst>
                                        <p:tav tm="0">
                                          <p:val>
                                            <p:fltVal val="0"/>
                                          </p:val>
                                        </p:tav>
                                        <p:tav tm="100000">
                                          <p:val>
                                            <p:strVal val="#ppt_w"/>
                                          </p:val>
                                        </p:tav>
                                      </p:tavLst>
                                    </p:anim>
                                    <p:anim calcmode="lin" valueType="num">
                                      <p:cBhvr>
                                        <p:cTn id="55" dur="1000" fill="hold"/>
                                        <p:tgtEl>
                                          <p:spTgt spid="21"/>
                                        </p:tgtEl>
                                        <p:attrNameLst>
                                          <p:attrName>ppt_h</p:attrName>
                                        </p:attrNameLst>
                                      </p:cBhvr>
                                      <p:tavLst>
                                        <p:tav tm="0">
                                          <p:val>
                                            <p:fltVal val="0"/>
                                          </p:val>
                                        </p:tav>
                                        <p:tav tm="100000">
                                          <p:val>
                                            <p:strVal val="#ppt_h"/>
                                          </p:val>
                                        </p:tav>
                                      </p:tavLst>
                                    </p:anim>
                                    <p:anim calcmode="lin" valueType="num">
                                      <p:cBhvr>
                                        <p:cTn id="56" dur="1000" fill="hold"/>
                                        <p:tgtEl>
                                          <p:spTgt spid="21"/>
                                        </p:tgtEl>
                                        <p:attrNameLst>
                                          <p:attrName>style.rotation</p:attrName>
                                        </p:attrNameLst>
                                      </p:cBhvr>
                                      <p:tavLst>
                                        <p:tav tm="0">
                                          <p:val>
                                            <p:fltVal val="90"/>
                                          </p:val>
                                        </p:tav>
                                        <p:tav tm="100000">
                                          <p:val>
                                            <p:fltVal val="0"/>
                                          </p:val>
                                        </p:tav>
                                      </p:tavLst>
                                    </p:anim>
                                    <p:animEffect transition="in" filter="fade">
                                      <p:cBhvr>
                                        <p:cTn id="57" dur="1000"/>
                                        <p:tgtEl>
                                          <p:spTgt spid="2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1" presetClass="entr" presetSubtype="0" fill="hold" nodeType="clickEffect">
                                  <p:stCondLst>
                                    <p:cond delay="0"/>
                                  </p:stCondLst>
                                  <p:iterate type="lt">
                                    <p:tmPct val="5000"/>
                                  </p:iterate>
                                  <p:childTnLst>
                                    <p:set>
                                      <p:cBhvr>
                                        <p:cTn id="61" dur="1" fill="hold">
                                          <p:stCondLst>
                                            <p:cond delay="0"/>
                                          </p:stCondLst>
                                        </p:cTn>
                                        <p:tgtEl>
                                          <p:spTgt spid="26"/>
                                        </p:tgtEl>
                                        <p:attrNameLst>
                                          <p:attrName>style.visibility</p:attrName>
                                        </p:attrNameLst>
                                      </p:cBhvr>
                                      <p:to>
                                        <p:strVal val="visible"/>
                                      </p:to>
                                    </p:set>
                                    <p:anim calcmode="lin" valueType="num">
                                      <p:cBhvr>
                                        <p:cTn id="62" dur="1000" fill="hold"/>
                                        <p:tgtEl>
                                          <p:spTgt spid="26"/>
                                        </p:tgtEl>
                                        <p:attrNameLst>
                                          <p:attrName>ppt_w</p:attrName>
                                        </p:attrNameLst>
                                      </p:cBhvr>
                                      <p:tavLst>
                                        <p:tav tm="0">
                                          <p:val>
                                            <p:fltVal val="0"/>
                                          </p:val>
                                        </p:tav>
                                        <p:tav tm="100000">
                                          <p:val>
                                            <p:strVal val="#ppt_w"/>
                                          </p:val>
                                        </p:tav>
                                      </p:tavLst>
                                    </p:anim>
                                    <p:anim calcmode="lin" valueType="num">
                                      <p:cBhvr>
                                        <p:cTn id="63" dur="1000" fill="hold"/>
                                        <p:tgtEl>
                                          <p:spTgt spid="26"/>
                                        </p:tgtEl>
                                        <p:attrNameLst>
                                          <p:attrName>ppt_h</p:attrName>
                                        </p:attrNameLst>
                                      </p:cBhvr>
                                      <p:tavLst>
                                        <p:tav tm="0">
                                          <p:val>
                                            <p:fltVal val="0"/>
                                          </p:val>
                                        </p:tav>
                                        <p:tav tm="100000">
                                          <p:val>
                                            <p:strVal val="#ppt_h"/>
                                          </p:val>
                                        </p:tav>
                                      </p:tavLst>
                                    </p:anim>
                                    <p:anim calcmode="lin" valueType="num">
                                      <p:cBhvr>
                                        <p:cTn id="64" dur="1000" fill="hold"/>
                                        <p:tgtEl>
                                          <p:spTgt spid="26"/>
                                        </p:tgtEl>
                                        <p:attrNameLst>
                                          <p:attrName>style.rotation</p:attrName>
                                        </p:attrNameLst>
                                      </p:cBhvr>
                                      <p:tavLst>
                                        <p:tav tm="0">
                                          <p:val>
                                            <p:fltVal val="90"/>
                                          </p:val>
                                        </p:tav>
                                        <p:tav tm="100000">
                                          <p:val>
                                            <p:fltVal val="0"/>
                                          </p:val>
                                        </p:tav>
                                      </p:tavLst>
                                    </p:anim>
                                    <p:animEffect transition="in" filter="fade">
                                      <p:cBhvr>
                                        <p:cTn id="65" dur="1000"/>
                                        <p:tgtEl>
                                          <p:spTgt spid="2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12" fill="hold" nodeType="clickEffect">
                                  <p:stCondLst>
                                    <p:cond delay="0"/>
                                  </p:stCondLst>
                                  <p:childTnLst>
                                    <p:set>
                                      <p:cBhvr>
                                        <p:cTn id="69" dur="1" fill="hold">
                                          <p:stCondLst>
                                            <p:cond delay="0"/>
                                          </p:stCondLst>
                                        </p:cTn>
                                        <p:tgtEl>
                                          <p:spTgt spid="160"/>
                                        </p:tgtEl>
                                        <p:attrNameLst>
                                          <p:attrName>style.visibility</p:attrName>
                                        </p:attrNameLst>
                                      </p:cBhvr>
                                      <p:to>
                                        <p:strVal val="visible"/>
                                      </p:to>
                                    </p:set>
                                    <p:animEffect transition="in" filter="strips(downLeft)">
                                      <p:cBhvr>
                                        <p:cTn id="70" dur="500"/>
                                        <p:tgtEl>
                                          <p:spTgt spid="16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8" presetClass="entr" presetSubtype="12" fill="hold" nodeType="clickEffect">
                                  <p:stCondLst>
                                    <p:cond delay="0"/>
                                  </p:stCondLst>
                                  <p:childTnLst>
                                    <p:set>
                                      <p:cBhvr>
                                        <p:cTn id="74" dur="1" fill="hold">
                                          <p:stCondLst>
                                            <p:cond delay="0"/>
                                          </p:stCondLst>
                                        </p:cTn>
                                        <p:tgtEl>
                                          <p:spTgt spid="161"/>
                                        </p:tgtEl>
                                        <p:attrNameLst>
                                          <p:attrName>style.visibility</p:attrName>
                                        </p:attrNameLst>
                                      </p:cBhvr>
                                      <p:to>
                                        <p:strVal val="visible"/>
                                      </p:to>
                                    </p:set>
                                    <p:animEffect transition="in" filter="strips(downLeft)">
                                      <p:cBhvr>
                                        <p:cTn id="75" dur="500"/>
                                        <p:tgtEl>
                                          <p:spTgt spid="16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8" presetClass="entr" presetSubtype="12" fill="hold" nodeType="clickEffect">
                                  <p:stCondLst>
                                    <p:cond delay="0"/>
                                  </p:stCondLst>
                                  <p:childTnLst>
                                    <p:set>
                                      <p:cBhvr>
                                        <p:cTn id="79" dur="1" fill="hold">
                                          <p:stCondLst>
                                            <p:cond delay="0"/>
                                          </p:stCondLst>
                                        </p:cTn>
                                        <p:tgtEl>
                                          <p:spTgt spid="162"/>
                                        </p:tgtEl>
                                        <p:attrNameLst>
                                          <p:attrName>style.visibility</p:attrName>
                                        </p:attrNameLst>
                                      </p:cBhvr>
                                      <p:to>
                                        <p:strVal val="visible"/>
                                      </p:to>
                                    </p:set>
                                    <p:animEffect transition="in" filter="strips(downLeft)">
                                      <p:cBhvr>
                                        <p:cTn id="80"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E:\Foto-Foto\2011\Logo_Banner_Lantas.png">
            <a:extLst>
              <a:ext uri="{FF2B5EF4-FFF2-40B4-BE49-F238E27FC236}">
                <a16:creationId xmlns:a16="http://schemas.microsoft.com/office/drawing/2014/main" id="{C4CC0EAA-02DC-4DE6-85C5-51E587C8A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438" y="244475"/>
            <a:ext cx="13430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6" descr="C:\Users\ASUS eePC\Documents\polda.png">
            <a:extLst>
              <a:ext uri="{FF2B5EF4-FFF2-40B4-BE49-F238E27FC236}">
                <a16:creationId xmlns:a16="http://schemas.microsoft.com/office/drawing/2014/main" id="{92EE31F4-1FBD-4897-B447-F90BC5859E3C}"/>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07988" y="171450"/>
            <a:ext cx="87788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8CCA902-C580-4714-9FA6-329A20BB6125}"/>
              </a:ext>
            </a:extLst>
          </p:cNvPr>
          <p:cNvSpPr/>
          <p:nvPr/>
        </p:nvSpPr>
        <p:spPr bwMode="auto">
          <a:xfrm>
            <a:off x="2901935" y="317357"/>
            <a:ext cx="3532398" cy="1293029"/>
          </a:xfrm>
          <a:prstGeom prst="rect">
            <a:avLst/>
          </a:prstGeom>
          <a:noFill/>
        </p:spPr>
        <p:txBody>
          <a:bodyPr wrap="none" lIns="91432" tIns="45716" rIns="91432" bIns="45716">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900" b="1" spc="48" dirty="0">
                <a:ln w="11430"/>
                <a:solidFill>
                  <a:srgbClr val="FFFF00"/>
                </a:solidFill>
                <a:effectLst>
                  <a:outerShdw blurRad="76200" dist="50800" dir="5400000" algn="tl" rotWithShape="0">
                    <a:srgbClr val="000000">
                      <a:alpha val="65000"/>
                    </a:srgbClr>
                  </a:outerShdw>
                </a:effectLst>
                <a:latin typeface="Bauhaus 93" pitchFamily="82" charset="0"/>
              </a:rPr>
              <a:t>RAMBU-RAMBU</a:t>
            </a:r>
          </a:p>
          <a:p>
            <a:pPr algn="ctr">
              <a:defRPr/>
            </a:pPr>
            <a:r>
              <a:rPr lang="en-US" sz="3900" b="1" spc="48" dirty="0">
                <a:ln w="11430"/>
                <a:solidFill>
                  <a:srgbClr val="FFFF00"/>
                </a:solidFill>
                <a:effectLst>
                  <a:outerShdw blurRad="76200" dist="50800" dir="5400000" algn="tl" rotWithShape="0">
                    <a:srgbClr val="000000">
                      <a:alpha val="65000"/>
                    </a:srgbClr>
                  </a:outerShdw>
                </a:effectLst>
                <a:latin typeface="Bauhaus 93" pitchFamily="82" charset="0"/>
              </a:rPr>
              <a:t> PERINGATAN</a:t>
            </a:r>
          </a:p>
        </p:txBody>
      </p:sp>
      <p:pic>
        <p:nvPicPr>
          <p:cNvPr id="6" name="Picture 13" descr="http://t3.gstatic.com/images?q=tbn:ANd9GcT6F2Nv25_rs9jr3zrzv4uH3LpL4TjKEApvxl-KSfBE-m_c4JSj-A">
            <a:extLst>
              <a:ext uri="{FF2B5EF4-FFF2-40B4-BE49-F238E27FC236}">
                <a16:creationId xmlns:a16="http://schemas.microsoft.com/office/drawing/2014/main" id="{EED4753D-F66B-4877-AC9C-72A54B0C46F0}"/>
              </a:ext>
            </a:extLst>
          </p:cNvPr>
          <p:cNvPicPr>
            <a:picLocks noChangeAspect="1" noChangeArrowheads="1"/>
          </p:cNvPicPr>
          <p:nvPr/>
        </p:nvPicPr>
        <p:blipFill>
          <a:blip r:embed="rId4"/>
          <a:srcRect/>
          <a:stretch>
            <a:fillRect/>
          </a:stretch>
        </p:blipFill>
        <p:spPr bwMode="auto">
          <a:xfrm>
            <a:off x="7172356" y="99581"/>
            <a:ext cx="1641444" cy="1524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 name="Group 3">
            <a:extLst>
              <a:ext uri="{FF2B5EF4-FFF2-40B4-BE49-F238E27FC236}">
                <a16:creationId xmlns:a16="http://schemas.microsoft.com/office/drawing/2014/main" id="{40E9A780-8D0E-4875-9930-986758725807}"/>
              </a:ext>
            </a:extLst>
          </p:cNvPr>
          <p:cNvGrpSpPr>
            <a:grpSpLocks/>
          </p:cNvGrpSpPr>
          <p:nvPr/>
        </p:nvGrpSpPr>
        <p:grpSpPr bwMode="auto">
          <a:xfrm>
            <a:off x="174626" y="26988"/>
            <a:ext cx="8639175" cy="1597025"/>
            <a:chOff x="304800" y="228600"/>
            <a:chExt cx="8466666" cy="1676400"/>
          </a:xfrm>
          <a:solidFill>
            <a:srgbClr val="00B050"/>
          </a:solidFill>
        </p:grpSpPr>
        <p:sp>
          <p:nvSpPr>
            <p:cNvPr id="8" name="Pentagon 7">
              <a:extLst>
                <a:ext uri="{FF2B5EF4-FFF2-40B4-BE49-F238E27FC236}">
                  <a16:creationId xmlns:a16="http://schemas.microsoft.com/office/drawing/2014/main" id="{465F0258-E795-466A-9310-E05C96FC8B1B}"/>
                </a:ext>
              </a:extLst>
            </p:cNvPr>
            <p:cNvSpPr/>
            <p:nvPr/>
          </p:nvSpPr>
          <p:spPr>
            <a:xfrm>
              <a:off x="304800" y="228600"/>
              <a:ext cx="8381097" cy="16764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5" descr="E:\Foto-Foto\2011\Logo_Banner_Lantas.png">
              <a:extLst>
                <a:ext uri="{FF2B5EF4-FFF2-40B4-BE49-F238E27FC236}">
                  <a16:creationId xmlns:a16="http://schemas.microsoft.com/office/drawing/2014/main" id="{397CD078-C728-4E18-B56F-F57660262DCE}"/>
                </a:ext>
              </a:extLst>
            </p:cNvPr>
            <p:cNvPicPr>
              <a:picLocks noChangeAspect="1" noChangeArrowheads="1"/>
            </p:cNvPicPr>
            <p:nvPr/>
          </p:nvPicPr>
          <p:blipFill>
            <a:blip r:embed="rId2"/>
            <a:srcRect/>
            <a:stretch>
              <a:fillRect/>
            </a:stretch>
          </p:blipFill>
          <p:spPr bwMode="auto">
            <a:xfrm>
              <a:off x="1447800" y="457200"/>
              <a:ext cx="1317024" cy="1143000"/>
            </a:xfrm>
            <a:prstGeom prst="rect">
              <a:avLst/>
            </a:prstGeom>
            <a:grpFill/>
            <a:ln>
              <a:noFill/>
            </a:ln>
          </p:spPr>
        </p:pic>
        <p:pic>
          <p:nvPicPr>
            <p:cNvPr id="10" name="Picture 6" descr="C:\Users\ASUS eePC\Documents\polda.png">
              <a:extLst>
                <a:ext uri="{FF2B5EF4-FFF2-40B4-BE49-F238E27FC236}">
                  <a16:creationId xmlns:a16="http://schemas.microsoft.com/office/drawing/2014/main" id="{0D06D616-88E6-4562-B7A5-2CC4D05197E5}"/>
                </a:ext>
              </a:extLst>
            </p:cNvPr>
            <p:cNvPicPr>
              <a:picLocks noChangeAspect="1" noChangeArrowheads="1"/>
            </p:cNvPicPr>
            <p:nvPr/>
          </p:nvPicPr>
          <p:blipFill>
            <a:blip r:embed="rId3">
              <a:lum bright="20000"/>
            </a:blip>
            <a:srcRect/>
            <a:stretch>
              <a:fillRect/>
            </a:stretch>
          </p:blipFill>
          <p:spPr bwMode="auto">
            <a:xfrm>
              <a:off x="533400" y="381001"/>
              <a:ext cx="860792" cy="1295399"/>
            </a:xfrm>
            <a:prstGeom prst="rect">
              <a:avLst/>
            </a:prstGeom>
            <a:grpFill/>
            <a:ln>
              <a:noFill/>
            </a:ln>
          </p:spPr>
        </p:pic>
        <p:sp>
          <p:nvSpPr>
            <p:cNvPr id="11" name="Rectangle 10">
              <a:extLst>
                <a:ext uri="{FF2B5EF4-FFF2-40B4-BE49-F238E27FC236}">
                  <a16:creationId xmlns:a16="http://schemas.microsoft.com/office/drawing/2014/main" id="{FAC0ECD5-521C-4877-A221-7E9CB749B2E0}"/>
                </a:ext>
              </a:extLst>
            </p:cNvPr>
            <p:cNvSpPr/>
            <p:nvPr/>
          </p:nvSpPr>
          <p:spPr>
            <a:xfrm>
              <a:off x="2977650" y="533400"/>
              <a:ext cx="3461862" cy="1357295"/>
            </a:xfrm>
            <a:prstGeom prst="rect">
              <a:avLst/>
            </a:prstGeom>
            <a:grp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900" b="1" spc="48" dirty="0">
                  <a:ln w="11430"/>
                  <a:solidFill>
                    <a:srgbClr val="FFFF00"/>
                  </a:solidFill>
                  <a:effectLst>
                    <a:outerShdw blurRad="76200" dist="50800" dir="5400000" algn="tl" rotWithShape="0">
                      <a:srgbClr val="000000">
                        <a:alpha val="65000"/>
                      </a:srgbClr>
                    </a:outerShdw>
                  </a:effectLst>
                  <a:latin typeface="Bauhaus 93" pitchFamily="82" charset="0"/>
                </a:rPr>
                <a:t>RAMBU-RAMBU</a:t>
              </a:r>
            </a:p>
            <a:p>
              <a:pPr algn="ctr">
                <a:defRPr/>
              </a:pPr>
              <a:r>
                <a:rPr lang="en-US" sz="3900" b="1" spc="48" dirty="0">
                  <a:ln w="11430"/>
                  <a:solidFill>
                    <a:srgbClr val="FFFF00"/>
                  </a:solidFill>
                  <a:effectLst>
                    <a:outerShdw blurRad="76200" dist="50800" dir="5400000" algn="tl" rotWithShape="0">
                      <a:srgbClr val="000000">
                        <a:alpha val="65000"/>
                      </a:srgbClr>
                    </a:outerShdw>
                  </a:effectLst>
                  <a:latin typeface="Bauhaus 93" pitchFamily="82" charset="0"/>
                </a:rPr>
                <a:t> PETUNJUK</a:t>
              </a:r>
            </a:p>
          </p:txBody>
        </p:sp>
        <p:pic>
          <p:nvPicPr>
            <p:cNvPr id="12" name="Picture 13" descr="http://t3.gstatic.com/images?q=tbn:ANd9GcT6F2Nv25_rs9jr3zrzv4uH3LpL4TjKEApvxl-KSfBE-m_c4JSj-A">
              <a:extLst>
                <a:ext uri="{FF2B5EF4-FFF2-40B4-BE49-F238E27FC236}">
                  <a16:creationId xmlns:a16="http://schemas.microsoft.com/office/drawing/2014/main" id="{5F8AB848-F546-4D3D-B552-2D2BDAE0CBE8}"/>
                </a:ext>
              </a:extLst>
            </p:cNvPr>
            <p:cNvPicPr>
              <a:picLocks noChangeAspect="1" noChangeArrowheads="1"/>
            </p:cNvPicPr>
            <p:nvPr/>
          </p:nvPicPr>
          <p:blipFill>
            <a:blip r:embed="rId4"/>
            <a:srcRect/>
            <a:stretch>
              <a:fillRect/>
            </a:stretch>
          </p:blipFill>
          <p:spPr bwMode="auto">
            <a:xfrm>
              <a:off x="7162799" y="304800"/>
              <a:ext cx="1608667" cy="1600200"/>
            </a:xfrm>
            <a:prstGeom prst="ellipse">
              <a:avLst/>
            </a:prstGeom>
            <a:grp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39943" name="Picture 8" descr="E:\2015\FOTO\IMG-20150427-04352.jpg">
            <a:extLst>
              <a:ext uri="{FF2B5EF4-FFF2-40B4-BE49-F238E27FC236}">
                <a16:creationId xmlns:a16="http://schemas.microsoft.com/office/drawing/2014/main" id="{9D6061D1-0A49-4730-93DC-8550B3D46E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3663" y="1905000"/>
            <a:ext cx="6096000" cy="457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circle(in)">
                                      <p:cBhvr>
                                        <p:cTn id="7" dur="2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8">
            <a:extLst>
              <a:ext uri="{FF2B5EF4-FFF2-40B4-BE49-F238E27FC236}">
                <a16:creationId xmlns:a16="http://schemas.microsoft.com/office/drawing/2014/main" id="{D3340222-A2F6-4C5D-A2B6-22C87DDD332F}"/>
              </a:ext>
            </a:extLst>
          </p:cNvPr>
          <p:cNvSpPr>
            <a:spLocks noChangeArrowheads="1"/>
          </p:cNvSpPr>
          <p:nvPr/>
        </p:nvSpPr>
        <p:spPr bwMode="auto">
          <a:xfrm>
            <a:off x="6286500" y="6500813"/>
            <a:ext cx="2857500" cy="357187"/>
          </a:xfrm>
          <a:prstGeom prst="rect">
            <a:avLst/>
          </a:prstGeom>
          <a:solidFill>
            <a:srgbClr val="E46C0A"/>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17" tIns="45709" rIns="91417" bIns="45709"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d-ID" altLang="id-ID">
              <a:solidFill>
                <a:srgbClr val="FFFFFF"/>
              </a:solidFill>
              <a:latin typeface="Calibri" panose="020F0502020204030204" pitchFamily="34" charset="0"/>
            </a:endParaRPr>
          </a:p>
        </p:txBody>
      </p:sp>
      <p:grpSp>
        <p:nvGrpSpPr>
          <p:cNvPr id="40963" name="Group 3">
            <a:extLst>
              <a:ext uri="{FF2B5EF4-FFF2-40B4-BE49-F238E27FC236}">
                <a16:creationId xmlns:a16="http://schemas.microsoft.com/office/drawing/2014/main" id="{1BF5725F-718D-41C6-88C1-9A13291092BF}"/>
              </a:ext>
            </a:extLst>
          </p:cNvPr>
          <p:cNvGrpSpPr>
            <a:grpSpLocks/>
          </p:cNvGrpSpPr>
          <p:nvPr/>
        </p:nvGrpSpPr>
        <p:grpSpPr bwMode="auto">
          <a:xfrm>
            <a:off x="174625" y="26988"/>
            <a:ext cx="8639175" cy="1597025"/>
            <a:chOff x="304800" y="228600"/>
            <a:chExt cx="8466666" cy="1676400"/>
          </a:xfrm>
        </p:grpSpPr>
        <p:sp>
          <p:nvSpPr>
            <p:cNvPr id="5" name="Pentagon 4">
              <a:extLst>
                <a:ext uri="{FF2B5EF4-FFF2-40B4-BE49-F238E27FC236}">
                  <a16:creationId xmlns:a16="http://schemas.microsoft.com/office/drawing/2014/main" id="{B0C01E3C-1BE4-416A-B6EF-E7BB976D201E}"/>
                </a:ext>
              </a:extLst>
            </p:cNvPr>
            <p:cNvSpPr/>
            <p:nvPr/>
          </p:nvSpPr>
          <p:spPr>
            <a:xfrm>
              <a:off x="304800" y="228600"/>
              <a:ext cx="8381097" cy="1676400"/>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26" name="Picture 5" descr="E:\Foto-Foto\2011\Logo_Banner_Lantas.png">
              <a:extLst>
                <a:ext uri="{FF2B5EF4-FFF2-40B4-BE49-F238E27FC236}">
                  <a16:creationId xmlns:a16="http://schemas.microsoft.com/office/drawing/2014/main" id="{5C900C23-035B-4FDD-84E0-30042F8E2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7200"/>
              <a:ext cx="13170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7" name="Picture 6" descr="C:\Users\ASUS eePC\Documents\polda.png">
              <a:extLst>
                <a:ext uri="{FF2B5EF4-FFF2-40B4-BE49-F238E27FC236}">
                  <a16:creationId xmlns:a16="http://schemas.microsoft.com/office/drawing/2014/main" id="{4F8CC098-2461-4F7D-A046-7C806AAAB484}"/>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533400" y="381001"/>
              <a:ext cx="860792"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07D04A3-A978-4F25-8F91-C1BC19F2C518}"/>
                </a:ext>
              </a:extLst>
            </p:cNvPr>
            <p:cNvSpPr/>
            <p:nvPr/>
          </p:nvSpPr>
          <p:spPr>
            <a:xfrm>
              <a:off x="2977650" y="533400"/>
              <a:ext cx="3461862" cy="135729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900" b="1" spc="48" dirty="0">
                  <a:ln w="11430"/>
                  <a:solidFill>
                    <a:srgbClr val="FFFF00"/>
                  </a:solidFill>
                  <a:effectLst>
                    <a:outerShdw blurRad="76200" dist="50800" dir="5400000" algn="tl" rotWithShape="0">
                      <a:srgbClr val="000000">
                        <a:alpha val="65000"/>
                      </a:srgbClr>
                    </a:outerShdw>
                  </a:effectLst>
                  <a:latin typeface="Bauhaus 93" pitchFamily="82" charset="0"/>
                </a:rPr>
                <a:t>RAMBU-RAMBU</a:t>
              </a:r>
            </a:p>
            <a:p>
              <a:pPr algn="ctr">
                <a:defRPr/>
              </a:pPr>
              <a:r>
                <a:rPr lang="en-US" sz="3900" b="1" spc="48" dirty="0">
                  <a:ln w="11430"/>
                  <a:solidFill>
                    <a:srgbClr val="FFFF00"/>
                  </a:solidFill>
                  <a:effectLst>
                    <a:outerShdw blurRad="76200" dist="50800" dir="5400000" algn="tl" rotWithShape="0">
                      <a:srgbClr val="000000">
                        <a:alpha val="65000"/>
                      </a:srgbClr>
                    </a:outerShdw>
                  </a:effectLst>
                  <a:latin typeface="Bauhaus 93" pitchFamily="82" charset="0"/>
                </a:rPr>
                <a:t> PERINGATAN</a:t>
              </a:r>
            </a:p>
          </p:txBody>
        </p:sp>
        <p:pic>
          <p:nvPicPr>
            <p:cNvPr id="9" name="Picture 13" descr="http://t3.gstatic.com/images?q=tbn:ANd9GcT6F2Nv25_rs9jr3zrzv4uH3LpL4TjKEApvxl-KSfBE-m_c4JSj-A">
              <a:extLst>
                <a:ext uri="{FF2B5EF4-FFF2-40B4-BE49-F238E27FC236}">
                  <a16:creationId xmlns:a16="http://schemas.microsoft.com/office/drawing/2014/main" id="{6477808E-4F3C-40AE-88BC-B10D36144C0B}"/>
                </a:ext>
              </a:extLst>
            </p:cNvPr>
            <p:cNvPicPr>
              <a:picLocks noChangeAspect="1" noChangeArrowheads="1"/>
            </p:cNvPicPr>
            <p:nvPr/>
          </p:nvPicPr>
          <p:blipFill>
            <a:blip r:embed="rId4"/>
            <a:srcRect/>
            <a:stretch>
              <a:fillRect/>
            </a:stretch>
          </p:blipFill>
          <p:spPr bwMode="auto">
            <a:xfrm>
              <a:off x="7162799" y="304800"/>
              <a:ext cx="1608667"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3" name="Group 9">
            <a:extLst>
              <a:ext uri="{FF2B5EF4-FFF2-40B4-BE49-F238E27FC236}">
                <a16:creationId xmlns:a16="http://schemas.microsoft.com/office/drawing/2014/main" id="{154094B2-2289-4560-AA06-0729B1E15DC4}"/>
              </a:ext>
            </a:extLst>
          </p:cNvPr>
          <p:cNvGrpSpPr>
            <a:grpSpLocks/>
          </p:cNvGrpSpPr>
          <p:nvPr/>
        </p:nvGrpSpPr>
        <p:grpSpPr bwMode="auto">
          <a:xfrm>
            <a:off x="520700" y="1863725"/>
            <a:ext cx="1935163" cy="1814513"/>
            <a:chOff x="533400" y="2209800"/>
            <a:chExt cx="2209800" cy="2057400"/>
          </a:xfrm>
        </p:grpSpPr>
        <p:grpSp>
          <p:nvGrpSpPr>
            <p:cNvPr id="41021" name="Group 33">
              <a:extLst>
                <a:ext uri="{FF2B5EF4-FFF2-40B4-BE49-F238E27FC236}">
                  <a16:creationId xmlns:a16="http://schemas.microsoft.com/office/drawing/2014/main" id="{557096A7-5DE9-415D-92E5-8B97486D89E6}"/>
                </a:ext>
              </a:extLst>
            </p:cNvPr>
            <p:cNvGrpSpPr>
              <a:grpSpLocks/>
            </p:cNvGrpSpPr>
            <p:nvPr/>
          </p:nvGrpSpPr>
          <p:grpSpPr bwMode="auto">
            <a:xfrm>
              <a:off x="533400" y="2209800"/>
              <a:ext cx="2209800" cy="2057400"/>
              <a:chOff x="914400" y="2286000"/>
              <a:chExt cx="4495800" cy="4572000"/>
            </a:xfrm>
          </p:grpSpPr>
          <p:sp>
            <p:nvSpPr>
              <p:cNvPr id="13" name="Diamond 12">
                <a:extLst>
                  <a:ext uri="{FF2B5EF4-FFF2-40B4-BE49-F238E27FC236}">
                    <a16:creationId xmlns:a16="http://schemas.microsoft.com/office/drawing/2014/main" id="{A5F1913E-01A8-40A7-9FA4-54E44F46FDEC}"/>
                  </a:ext>
                </a:extLst>
              </p:cNvPr>
              <p:cNvSpPr/>
              <p:nvPr/>
            </p:nvSpPr>
            <p:spPr>
              <a:xfrm>
                <a:off x="914400" y="2286000"/>
                <a:ext cx="4495800" cy="45720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iamond 13">
                <a:extLst>
                  <a:ext uri="{FF2B5EF4-FFF2-40B4-BE49-F238E27FC236}">
                    <a16:creationId xmlns:a16="http://schemas.microsoft.com/office/drawing/2014/main" id="{45FE7D41-D538-4B9B-9F33-673A724E17E0}"/>
                  </a:ext>
                </a:extLst>
              </p:cNvPr>
              <p:cNvSpPr/>
              <p:nvPr/>
            </p:nvSpPr>
            <p:spPr>
              <a:xfrm>
                <a:off x="1179943" y="2534000"/>
                <a:ext cx="4012657" cy="4079999"/>
              </a:xfrm>
              <a:prstGeom prst="diamond">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Plus 11">
              <a:extLst>
                <a:ext uri="{FF2B5EF4-FFF2-40B4-BE49-F238E27FC236}">
                  <a16:creationId xmlns:a16="http://schemas.microsoft.com/office/drawing/2014/main" id="{C167CD19-1796-4C08-8E62-6CEC90032C9A}"/>
                </a:ext>
              </a:extLst>
            </p:cNvPr>
            <p:cNvSpPr/>
            <p:nvPr/>
          </p:nvSpPr>
          <p:spPr>
            <a:xfrm>
              <a:off x="914087" y="2422200"/>
              <a:ext cx="1471991" cy="1677600"/>
            </a:xfrm>
            <a:prstGeom prst="mathPlus">
              <a:avLst>
                <a:gd name="adj1" fmla="val 85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14">
            <a:extLst>
              <a:ext uri="{FF2B5EF4-FFF2-40B4-BE49-F238E27FC236}">
                <a16:creationId xmlns:a16="http://schemas.microsoft.com/office/drawing/2014/main" id="{97E83DF8-5E91-41D1-A0D7-E282D536B67A}"/>
              </a:ext>
            </a:extLst>
          </p:cNvPr>
          <p:cNvGrpSpPr>
            <a:grpSpLocks/>
          </p:cNvGrpSpPr>
          <p:nvPr/>
        </p:nvGrpSpPr>
        <p:grpSpPr bwMode="auto">
          <a:xfrm>
            <a:off x="3349625" y="1931988"/>
            <a:ext cx="1636713" cy="1670050"/>
            <a:chOff x="3124200" y="2209800"/>
            <a:chExt cx="2133600" cy="2133600"/>
          </a:xfrm>
        </p:grpSpPr>
        <p:sp>
          <p:nvSpPr>
            <p:cNvPr id="16" name="Diamond 15">
              <a:extLst>
                <a:ext uri="{FF2B5EF4-FFF2-40B4-BE49-F238E27FC236}">
                  <a16:creationId xmlns:a16="http://schemas.microsoft.com/office/drawing/2014/main" id="{FE58DD85-A78A-444A-97CA-044700FC2114}"/>
                </a:ext>
              </a:extLst>
            </p:cNvPr>
            <p:cNvSpPr/>
            <p:nvPr/>
          </p:nvSpPr>
          <p:spPr>
            <a:xfrm>
              <a:off x="3124200" y="2209800"/>
              <a:ext cx="2133600" cy="21336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19" name="Picture 3" descr="C:\Users\ASUS eePC\Documents\gb tikungan.png">
              <a:extLst>
                <a:ext uri="{FF2B5EF4-FFF2-40B4-BE49-F238E27FC236}">
                  <a16:creationId xmlns:a16="http://schemas.microsoft.com/office/drawing/2014/main" id="{DFE0A524-73A5-49B7-AF81-AB56EA54E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232" y="2283141"/>
              <a:ext cx="1962083" cy="19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ame 17">
              <a:extLst>
                <a:ext uri="{FF2B5EF4-FFF2-40B4-BE49-F238E27FC236}">
                  <a16:creationId xmlns:a16="http://schemas.microsoft.com/office/drawing/2014/main" id="{20C8E0CD-7945-4987-9A95-E0017B2FF266}"/>
                </a:ext>
              </a:extLst>
            </p:cNvPr>
            <p:cNvSpPr/>
            <p:nvPr/>
          </p:nvSpPr>
          <p:spPr>
            <a:xfrm rot="2728806">
              <a:off x="3450025" y="2521251"/>
              <a:ext cx="1512990" cy="1510696"/>
            </a:xfrm>
            <a:prstGeom prst="frame">
              <a:avLst>
                <a:gd name="adj1" fmla="val 65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7" name="Group 18">
            <a:extLst>
              <a:ext uri="{FF2B5EF4-FFF2-40B4-BE49-F238E27FC236}">
                <a16:creationId xmlns:a16="http://schemas.microsoft.com/office/drawing/2014/main" id="{33113F3D-2B1B-4C88-8802-0839465E7C69}"/>
              </a:ext>
            </a:extLst>
          </p:cNvPr>
          <p:cNvGrpSpPr>
            <a:grpSpLocks/>
          </p:cNvGrpSpPr>
          <p:nvPr/>
        </p:nvGrpSpPr>
        <p:grpSpPr bwMode="auto">
          <a:xfrm>
            <a:off x="6103938" y="1795463"/>
            <a:ext cx="1785937" cy="1814512"/>
            <a:chOff x="6096000" y="2209800"/>
            <a:chExt cx="2133600" cy="2133600"/>
          </a:xfrm>
        </p:grpSpPr>
        <p:grpSp>
          <p:nvGrpSpPr>
            <p:cNvPr id="41004" name="Group 47">
              <a:extLst>
                <a:ext uri="{FF2B5EF4-FFF2-40B4-BE49-F238E27FC236}">
                  <a16:creationId xmlns:a16="http://schemas.microsoft.com/office/drawing/2014/main" id="{E76B1637-B152-4498-BEFA-B579FF07A047}"/>
                </a:ext>
              </a:extLst>
            </p:cNvPr>
            <p:cNvGrpSpPr>
              <a:grpSpLocks/>
            </p:cNvGrpSpPr>
            <p:nvPr/>
          </p:nvGrpSpPr>
          <p:grpSpPr bwMode="auto">
            <a:xfrm>
              <a:off x="6096000" y="2209800"/>
              <a:ext cx="2133600" cy="2133600"/>
              <a:chOff x="6096000" y="2209800"/>
              <a:chExt cx="2133600" cy="2133600"/>
            </a:xfrm>
          </p:grpSpPr>
          <p:grpSp>
            <p:nvGrpSpPr>
              <p:cNvPr id="41009" name="Group 37">
                <a:extLst>
                  <a:ext uri="{FF2B5EF4-FFF2-40B4-BE49-F238E27FC236}">
                    <a16:creationId xmlns:a16="http://schemas.microsoft.com/office/drawing/2014/main" id="{2A95C7A3-369B-4E52-84F4-9B5D130A324A}"/>
                  </a:ext>
                </a:extLst>
              </p:cNvPr>
              <p:cNvGrpSpPr>
                <a:grpSpLocks/>
              </p:cNvGrpSpPr>
              <p:nvPr/>
            </p:nvGrpSpPr>
            <p:grpSpPr bwMode="auto">
              <a:xfrm>
                <a:off x="6096000" y="2209800"/>
                <a:ext cx="2133600" cy="2133600"/>
                <a:chOff x="914400" y="2286000"/>
                <a:chExt cx="4495800" cy="4572000"/>
              </a:xfrm>
            </p:grpSpPr>
            <p:sp>
              <p:nvSpPr>
                <p:cNvPr id="32" name="Diamond 31">
                  <a:extLst>
                    <a:ext uri="{FF2B5EF4-FFF2-40B4-BE49-F238E27FC236}">
                      <a16:creationId xmlns:a16="http://schemas.microsoft.com/office/drawing/2014/main" id="{40F33AAB-D635-4ECD-A630-701F7D714A58}"/>
                    </a:ext>
                  </a:extLst>
                </p:cNvPr>
                <p:cNvSpPr/>
                <p:nvPr/>
              </p:nvSpPr>
              <p:spPr>
                <a:xfrm>
                  <a:off x="914400" y="2286000"/>
                  <a:ext cx="4495800" cy="45720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Diamond 32">
                  <a:extLst>
                    <a:ext uri="{FF2B5EF4-FFF2-40B4-BE49-F238E27FC236}">
                      <a16:creationId xmlns:a16="http://schemas.microsoft.com/office/drawing/2014/main" id="{CA38B733-7093-47C8-A8FB-911260ADE79A}"/>
                    </a:ext>
                  </a:extLst>
                </p:cNvPr>
                <p:cNvSpPr/>
                <p:nvPr/>
              </p:nvSpPr>
              <p:spPr>
                <a:xfrm>
                  <a:off x="998320" y="2449999"/>
                  <a:ext cx="4327959" cy="4332002"/>
                </a:xfrm>
                <a:prstGeom prst="diamond">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1010" name="Group 41">
                <a:extLst>
                  <a:ext uri="{FF2B5EF4-FFF2-40B4-BE49-F238E27FC236}">
                    <a16:creationId xmlns:a16="http://schemas.microsoft.com/office/drawing/2014/main" id="{514F53F0-87B3-4801-B239-254FD5801EA0}"/>
                  </a:ext>
                </a:extLst>
              </p:cNvPr>
              <p:cNvGrpSpPr>
                <a:grpSpLocks/>
              </p:cNvGrpSpPr>
              <p:nvPr/>
            </p:nvGrpSpPr>
            <p:grpSpPr bwMode="auto">
              <a:xfrm>
                <a:off x="6868885" y="2651759"/>
                <a:ext cx="609600" cy="1143000"/>
                <a:chOff x="5486400" y="2286000"/>
                <a:chExt cx="1028700" cy="1600200"/>
              </a:xfrm>
            </p:grpSpPr>
            <p:pic>
              <p:nvPicPr>
                <p:cNvPr id="41014" name="Picture 6" descr="C:\Users\ASUS eePC\Documents\gbr org yebrang.png">
                  <a:extLst>
                    <a:ext uri="{FF2B5EF4-FFF2-40B4-BE49-F238E27FC236}">
                      <a16:creationId xmlns:a16="http://schemas.microsoft.com/office/drawing/2014/main" id="{61C121A3-4318-40B3-94CE-AC0569125D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790" t="23051" r="35855" b="34750"/>
                <a:stretch>
                  <a:fillRect/>
                </a:stretch>
              </p:blipFill>
              <p:spPr bwMode="auto">
                <a:xfrm>
                  <a:off x="5486400" y="2514600"/>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0">
                  <a:extLst>
                    <a:ext uri="{FF2B5EF4-FFF2-40B4-BE49-F238E27FC236}">
                      <a16:creationId xmlns:a16="http://schemas.microsoft.com/office/drawing/2014/main" id="{733E949E-0AE9-434A-B042-8E761EC024F5}"/>
                    </a:ext>
                  </a:extLst>
                </p:cNvPr>
                <p:cNvSpPr/>
                <p:nvPr/>
              </p:nvSpPr>
              <p:spPr>
                <a:xfrm>
                  <a:off x="5868767" y="2286617"/>
                  <a:ext cx="300838" cy="2299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1011" name="Group 44">
                <a:extLst>
                  <a:ext uri="{FF2B5EF4-FFF2-40B4-BE49-F238E27FC236}">
                    <a16:creationId xmlns:a16="http://schemas.microsoft.com/office/drawing/2014/main" id="{352B2CAD-ECC9-4082-B33D-DA7697F18FF4}"/>
                  </a:ext>
                </a:extLst>
              </p:cNvPr>
              <p:cNvGrpSpPr>
                <a:grpSpLocks/>
              </p:cNvGrpSpPr>
              <p:nvPr/>
            </p:nvGrpSpPr>
            <p:grpSpPr bwMode="auto">
              <a:xfrm>
                <a:off x="7302137" y="3124201"/>
                <a:ext cx="446315" cy="594360"/>
                <a:chOff x="5486400" y="2286000"/>
                <a:chExt cx="1028700" cy="1600200"/>
              </a:xfrm>
            </p:grpSpPr>
            <p:pic>
              <p:nvPicPr>
                <p:cNvPr id="41012" name="Picture 6" descr="C:\Users\ASUS eePC\Documents\gbr org yebrang.png">
                  <a:extLst>
                    <a:ext uri="{FF2B5EF4-FFF2-40B4-BE49-F238E27FC236}">
                      <a16:creationId xmlns:a16="http://schemas.microsoft.com/office/drawing/2014/main" id="{1544509B-317A-4253-8573-936E55C9BA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4790" t="23051" r="35855" b="34750"/>
                <a:stretch>
                  <a:fillRect/>
                </a:stretch>
              </p:blipFill>
              <p:spPr bwMode="auto">
                <a:xfrm>
                  <a:off x="5486400" y="2514600"/>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 28">
                  <a:extLst>
                    <a:ext uri="{FF2B5EF4-FFF2-40B4-BE49-F238E27FC236}">
                      <a16:creationId xmlns:a16="http://schemas.microsoft.com/office/drawing/2014/main" id="{B7AB281C-28EB-48B5-85B8-7B99955234A9}"/>
                    </a:ext>
                  </a:extLst>
                </p:cNvPr>
                <p:cNvSpPr/>
                <p:nvPr/>
              </p:nvSpPr>
              <p:spPr>
                <a:xfrm>
                  <a:off x="5866835" y="2286715"/>
                  <a:ext cx="305989" cy="226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1" name="Rectangle 20">
              <a:extLst>
                <a:ext uri="{FF2B5EF4-FFF2-40B4-BE49-F238E27FC236}">
                  <a16:creationId xmlns:a16="http://schemas.microsoft.com/office/drawing/2014/main" id="{54F968F8-0A1D-4F99-8B38-5DB70F7A3522}"/>
                </a:ext>
              </a:extLst>
            </p:cNvPr>
            <p:cNvSpPr/>
            <p:nvPr/>
          </p:nvSpPr>
          <p:spPr>
            <a:xfrm>
              <a:off x="6528410" y="3460467"/>
              <a:ext cx="328100" cy="4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88BE1CE8-625A-413C-8FEA-39E082601C0C}"/>
                </a:ext>
              </a:extLst>
            </p:cNvPr>
            <p:cNvSpPr/>
            <p:nvPr/>
          </p:nvSpPr>
          <p:spPr>
            <a:xfrm>
              <a:off x="6831855" y="3820733"/>
              <a:ext cx="305341" cy="46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45AAE7EF-2EC7-4750-93D2-E98EFD921EB2}"/>
                </a:ext>
              </a:extLst>
            </p:cNvPr>
            <p:cNvSpPr/>
            <p:nvPr/>
          </p:nvSpPr>
          <p:spPr>
            <a:xfrm flipV="1">
              <a:off x="7275644" y="3809533"/>
              <a:ext cx="229480" cy="653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extLst>
                <a:ext uri="{FF2B5EF4-FFF2-40B4-BE49-F238E27FC236}">
                  <a16:creationId xmlns:a16="http://schemas.microsoft.com/office/drawing/2014/main" id="{61C47013-7C22-454F-BE4B-9EBB0BCF9DCE}"/>
                </a:ext>
              </a:extLst>
            </p:cNvPr>
            <p:cNvSpPr/>
            <p:nvPr/>
          </p:nvSpPr>
          <p:spPr>
            <a:xfrm flipV="1">
              <a:off x="7620813" y="3467934"/>
              <a:ext cx="227584" cy="65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 name="Group 33">
            <a:extLst>
              <a:ext uri="{FF2B5EF4-FFF2-40B4-BE49-F238E27FC236}">
                <a16:creationId xmlns:a16="http://schemas.microsoft.com/office/drawing/2014/main" id="{EA4C36FD-6514-4267-A003-611FB8C2E0D7}"/>
              </a:ext>
            </a:extLst>
          </p:cNvPr>
          <p:cNvGrpSpPr>
            <a:grpSpLocks/>
          </p:cNvGrpSpPr>
          <p:nvPr/>
        </p:nvGrpSpPr>
        <p:grpSpPr bwMode="auto">
          <a:xfrm>
            <a:off x="523875" y="4281488"/>
            <a:ext cx="1860550" cy="1597025"/>
            <a:chOff x="555172" y="4572000"/>
            <a:chExt cx="1905000" cy="1828800"/>
          </a:xfrm>
        </p:grpSpPr>
        <p:grpSp>
          <p:nvGrpSpPr>
            <p:cNvPr id="2" name="Group 55">
              <a:extLst>
                <a:ext uri="{FF2B5EF4-FFF2-40B4-BE49-F238E27FC236}">
                  <a16:creationId xmlns:a16="http://schemas.microsoft.com/office/drawing/2014/main" id="{D34F6818-3A99-43F5-91F6-DD282F8E42E3}"/>
                </a:ext>
              </a:extLst>
            </p:cNvPr>
            <p:cNvGrpSpPr>
              <a:grpSpLocks/>
            </p:cNvGrpSpPr>
            <p:nvPr/>
          </p:nvGrpSpPr>
          <p:grpSpPr bwMode="auto">
            <a:xfrm>
              <a:off x="555172" y="4572000"/>
              <a:ext cx="1905000" cy="1828800"/>
              <a:chOff x="785949" y="2286000"/>
              <a:chExt cx="4495800" cy="4572000"/>
            </a:xfrm>
          </p:grpSpPr>
          <p:sp>
            <p:nvSpPr>
              <p:cNvPr id="45" name="Diamond 44">
                <a:extLst>
                  <a:ext uri="{FF2B5EF4-FFF2-40B4-BE49-F238E27FC236}">
                    <a16:creationId xmlns:a16="http://schemas.microsoft.com/office/drawing/2014/main" id="{D270C8B3-FD0D-473F-B116-3E299DF9EB7A}"/>
                  </a:ext>
                </a:extLst>
              </p:cNvPr>
              <p:cNvSpPr/>
              <p:nvPr/>
            </p:nvSpPr>
            <p:spPr>
              <a:xfrm>
                <a:off x="785949" y="2286000"/>
                <a:ext cx="4495800" cy="45720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Diamond 45">
                <a:extLst>
                  <a:ext uri="{FF2B5EF4-FFF2-40B4-BE49-F238E27FC236}">
                    <a16:creationId xmlns:a16="http://schemas.microsoft.com/office/drawing/2014/main" id="{4ED6B4F0-2248-45B0-A382-C53022826435}"/>
                  </a:ext>
                </a:extLst>
              </p:cNvPr>
              <p:cNvSpPr/>
              <p:nvPr/>
            </p:nvSpPr>
            <p:spPr>
              <a:xfrm>
                <a:off x="1042963" y="2531416"/>
                <a:ext cx="4012463" cy="4085712"/>
              </a:xfrm>
              <a:prstGeom prst="diamond">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0993" name="Group 69">
              <a:extLst>
                <a:ext uri="{FF2B5EF4-FFF2-40B4-BE49-F238E27FC236}">
                  <a16:creationId xmlns:a16="http://schemas.microsoft.com/office/drawing/2014/main" id="{B274B6EC-7406-4E96-B0FF-6E4413927F81}"/>
                </a:ext>
              </a:extLst>
            </p:cNvPr>
            <p:cNvGrpSpPr>
              <a:grpSpLocks/>
            </p:cNvGrpSpPr>
            <p:nvPr/>
          </p:nvGrpSpPr>
          <p:grpSpPr bwMode="auto">
            <a:xfrm>
              <a:off x="1170023" y="5004733"/>
              <a:ext cx="800291" cy="734688"/>
              <a:chOff x="-4229023" y="2839215"/>
              <a:chExt cx="1746091" cy="1434631"/>
            </a:xfrm>
          </p:grpSpPr>
          <p:sp>
            <p:nvSpPr>
              <p:cNvPr id="37" name="Right Triangle 36">
                <a:extLst>
                  <a:ext uri="{FF2B5EF4-FFF2-40B4-BE49-F238E27FC236}">
                    <a16:creationId xmlns:a16="http://schemas.microsoft.com/office/drawing/2014/main" id="{D27B3C16-39FE-4ADB-9010-851885425F72}"/>
                  </a:ext>
                </a:extLst>
              </p:cNvPr>
              <p:cNvSpPr/>
              <p:nvPr/>
            </p:nvSpPr>
            <p:spPr>
              <a:xfrm>
                <a:off x="-4229981" y="3208250"/>
                <a:ext cx="1748370" cy="106494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0995" name="Group 68">
                <a:extLst>
                  <a:ext uri="{FF2B5EF4-FFF2-40B4-BE49-F238E27FC236}">
                    <a16:creationId xmlns:a16="http://schemas.microsoft.com/office/drawing/2014/main" id="{58AA7BD9-2428-4EEB-924C-4E45B0916C6C}"/>
                  </a:ext>
                </a:extLst>
              </p:cNvPr>
              <p:cNvGrpSpPr>
                <a:grpSpLocks/>
              </p:cNvGrpSpPr>
              <p:nvPr/>
            </p:nvGrpSpPr>
            <p:grpSpPr bwMode="auto">
              <a:xfrm rot="1702250">
                <a:off x="-4127550" y="2839215"/>
                <a:ext cx="1572863" cy="918656"/>
                <a:chOff x="-3917479" y="1622248"/>
                <a:chExt cx="1572863" cy="918656"/>
              </a:xfrm>
            </p:grpSpPr>
            <p:sp>
              <p:nvSpPr>
                <p:cNvPr id="39" name="Chord 38">
                  <a:extLst>
                    <a:ext uri="{FF2B5EF4-FFF2-40B4-BE49-F238E27FC236}">
                      <a16:creationId xmlns:a16="http://schemas.microsoft.com/office/drawing/2014/main" id="{65C7C448-D8CC-4D4C-A1A4-4ABB96B07B09}"/>
                    </a:ext>
                  </a:extLst>
                </p:cNvPr>
                <p:cNvSpPr/>
                <p:nvPr/>
              </p:nvSpPr>
              <p:spPr>
                <a:xfrm rot="6795326">
                  <a:off x="-3797310" y="1433317"/>
                  <a:ext cx="944250" cy="1333442"/>
                </a:xfrm>
                <a:prstGeom prst="chord">
                  <a:avLst>
                    <a:gd name="adj1" fmla="val 2973190"/>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Chord 39">
                  <a:extLst>
                    <a:ext uri="{FF2B5EF4-FFF2-40B4-BE49-F238E27FC236}">
                      <a16:creationId xmlns:a16="http://schemas.microsoft.com/office/drawing/2014/main" id="{9A9C5718-20E5-4516-9DF2-D867B0ADA386}"/>
                    </a:ext>
                  </a:extLst>
                </p:cNvPr>
                <p:cNvSpPr/>
                <p:nvPr/>
              </p:nvSpPr>
              <p:spPr>
                <a:xfrm rot="7129573">
                  <a:off x="-3149964" y="1793357"/>
                  <a:ext cx="589269" cy="875957"/>
                </a:xfrm>
                <a:prstGeom prst="chor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a:extLst>
                    <a:ext uri="{FF2B5EF4-FFF2-40B4-BE49-F238E27FC236}">
                      <a16:creationId xmlns:a16="http://schemas.microsoft.com/office/drawing/2014/main" id="{70D3B872-AFF6-43AF-86A8-7CBF9D921FF0}"/>
                    </a:ext>
                  </a:extLst>
                </p:cNvPr>
                <p:cNvSpPr/>
                <p:nvPr/>
              </p:nvSpPr>
              <p:spPr>
                <a:xfrm>
                  <a:off x="-3795123" y="2107335"/>
                  <a:ext cx="464576" cy="4117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a:extLst>
                    <a:ext uri="{FF2B5EF4-FFF2-40B4-BE49-F238E27FC236}">
                      <a16:creationId xmlns:a16="http://schemas.microsoft.com/office/drawing/2014/main" id="{08D4BA0A-0091-4129-BB04-3C27A2117C11}"/>
                    </a:ext>
                  </a:extLst>
                </p:cNvPr>
                <p:cNvSpPr/>
                <p:nvPr/>
              </p:nvSpPr>
              <p:spPr>
                <a:xfrm>
                  <a:off x="-2937029" y="2161558"/>
                  <a:ext cx="457483" cy="4082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Pie 42">
                  <a:extLst>
                    <a:ext uri="{FF2B5EF4-FFF2-40B4-BE49-F238E27FC236}">
                      <a16:creationId xmlns:a16="http://schemas.microsoft.com/office/drawing/2014/main" id="{A3453553-851F-4693-9514-026F2F2CFF1D}"/>
                    </a:ext>
                  </a:extLst>
                </p:cNvPr>
                <p:cNvSpPr/>
                <p:nvPr/>
              </p:nvSpPr>
              <p:spPr>
                <a:xfrm>
                  <a:off x="-3871742" y="1707796"/>
                  <a:ext cx="727011" cy="546671"/>
                </a:xfrm>
                <a:prstGeom prst="pie">
                  <a:avLst>
                    <a:gd name="adj1" fmla="val 10800000"/>
                    <a:gd name="adj2" fmla="val 162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4" name="Pie 43">
                  <a:extLst>
                    <a:ext uri="{FF2B5EF4-FFF2-40B4-BE49-F238E27FC236}">
                      <a16:creationId xmlns:a16="http://schemas.microsoft.com/office/drawing/2014/main" id="{2487DF61-22CB-4FB7-8938-E3C1180CF8F5}"/>
                    </a:ext>
                  </a:extLst>
                </p:cNvPr>
                <p:cNvSpPr/>
                <p:nvPr/>
              </p:nvSpPr>
              <p:spPr>
                <a:xfrm flipH="1">
                  <a:off x="-3781788" y="1734965"/>
                  <a:ext cx="939792" cy="667365"/>
                </a:xfrm>
                <a:prstGeom prst="pie">
                  <a:avLst>
                    <a:gd name="adj1" fmla="val 10800000"/>
                    <a:gd name="adj2" fmla="val 162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grpSp>
      <p:grpSp>
        <p:nvGrpSpPr>
          <p:cNvPr id="27" name="Group 46">
            <a:extLst>
              <a:ext uri="{FF2B5EF4-FFF2-40B4-BE49-F238E27FC236}">
                <a16:creationId xmlns:a16="http://schemas.microsoft.com/office/drawing/2014/main" id="{30F278E1-26F1-4AD4-A053-3645CBA0FE51}"/>
              </a:ext>
            </a:extLst>
          </p:cNvPr>
          <p:cNvGrpSpPr>
            <a:grpSpLocks/>
          </p:cNvGrpSpPr>
          <p:nvPr/>
        </p:nvGrpSpPr>
        <p:grpSpPr bwMode="auto">
          <a:xfrm>
            <a:off x="3314700" y="4137025"/>
            <a:ext cx="1860550" cy="1741488"/>
            <a:chOff x="3352800" y="4191000"/>
            <a:chExt cx="2209800" cy="2133600"/>
          </a:xfrm>
        </p:grpSpPr>
        <p:grpSp>
          <p:nvGrpSpPr>
            <p:cNvPr id="40986" name="Group 72">
              <a:extLst>
                <a:ext uri="{FF2B5EF4-FFF2-40B4-BE49-F238E27FC236}">
                  <a16:creationId xmlns:a16="http://schemas.microsoft.com/office/drawing/2014/main" id="{E23B2499-7441-4FCE-968E-6653C6E0C5E7}"/>
                </a:ext>
              </a:extLst>
            </p:cNvPr>
            <p:cNvGrpSpPr>
              <a:grpSpLocks/>
            </p:cNvGrpSpPr>
            <p:nvPr/>
          </p:nvGrpSpPr>
          <p:grpSpPr bwMode="auto">
            <a:xfrm>
              <a:off x="3352800" y="4267200"/>
              <a:ext cx="2209800" cy="2057400"/>
              <a:chOff x="609600" y="4572000"/>
              <a:chExt cx="1905000" cy="1828800"/>
            </a:xfrm>
          </p:grpSpPr>
          <p:grpSp>
            <p:nvGrpSpPr>
              <p:cNvPr id="40988" name="Group 55">
                <a:extLst>
                  <a:ext uri="{FF2B5EF4-FFF2-40B4-BE49-F238E27FC236}">
                    <a16:creationId xmlns:a16="http://schemas.microsoft.com/office/drawing/2014/main" id="{AEBF692D-158C-40E7-BB78-46D7D206D87E}"/>
                  </a:ext>
                </a:extLst>
              </p:cNvPr>
              <p:cNvGrpSpPr>
                <a:grpSpLocks/>
              </p:cNvGrpSpPr>
              <p:nvPr/>
            </p:nvGrpSpPr>
            <p:grpSpPr bwMode="auto">
              <a:xfrm>
                <a:off x="609600" y="4572000"/>
                <a:ext cx="1905000" cy="1828800"/>
                <a:chOff x="914400" y="2286000"/>
                <a:chExt cx="4495800" cy="4572000"/>
              </a:xfrm>
            </p:grpSpPr>
            <p:sp>
              <p:nvSpPr>
                <p:cNvPr id="52" name="Diamond 51">
                  <a:extLst>
                    <a:ext uri="{FF2B5EF4-FFF2-40B4-BE49-F238E27FC236}">
                      <a16:creationId xmlns:a16="http://schemas.microsoft.com/office/drawing/2014/main" id="{2080ACDD-B326-4DC3-8BD6-3785B548242E}"/>
                    </a:ext>
                  </a:extLst>
                </p:cNvPr>
                <p:cNvSpPr/>
                <p:nvPr/>
              </p:nvSpPr>
              <p:spPr>
                <a:xfrm>
                  <a:off x="914400" y="2285230"/>
                  <a:ext cx="4495800" cy="457277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Diamond 52">
                  <a:extLst>
                    <a:ext uri="{FF2B5EF4-FFF2-40B4-BE49-F238E27FC236}">
                      <a16:creationId xmlns:a16="http://schemas.microsoft.com/office/drawing/2014/main" id="{DD7FA5D1-49ED-435B-9A29-15819C261C00}"/>
                    </a:ext>
                  </a:extLst>
                </p:cNvPr>
                <p:cNvSpPr/>
                <p:nvPr/>
              </p:nvSpPr>
              <p:spPr>
                <a:xfrm>
                  <a:off x="1179086" y="2531587"/>
                  <a:ext cx="4012463" cy="4084376"/>
                </a:xfrm>
                <a:prstGeom prst="diamond">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1" name="Pie 50">
                <a:extLst>
                  <a:ext uri="{FF2B5EF4-FFF2-40B4-BE49-F238E27FC236}">
                    <a16:creationId xmlns:a16="http://schemas.microsoft.com/office/drawing/2014/main" id="{B6E37FF1-8748-4659-9562-7FB76B4AFCF7}"/>
                  </a:ext>
                </a:extLst>
              </p:cNvPr>
              <p:cNvSpPr/>
              <p:nvPr/>
            </p:nvSpPr>
            <p:spPr>
              <a:xfrm rot="1702250">
                <a:off x="1415812" y="5057494"/>
                <a:ext cx="253567" cy="264512"/>
              </a:xfrm>
              <a:prstGeom prst="pie">
                <a:avLst>
                  <a:gd name="adj1" fmla="val 10800000"/>
                  <a:gd name="adj2" fmla="val 162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pic>
          <p:nvPicPr>
            <p:cNvPr id="40987" name="Picture 6" descr="C:\Users\ASUS eePC\Documents\gbr perbaikan 2.png">
              <a:extLst>
                <a:ext uri="{FF2B5EF4-FFF2-40B4-BE49-F238E27FC236}">
                  <a16:creationId xmlns:a16="http://schemas.microsoft.com/office/drawing/2014/main" id="{5EF0DBA8-0D9D-435B-B859-631ABD18BA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41910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92" name="Group 60">
            <a:extLst>
              <a:ext uri="{FF2B5EF4-FFF2-40B4-BE49-F238E27FC236}">
                <a16:creationId xmlns:a16="http://schemas.microsoft.com/office/drawing/2014/main" id="{D6D246E3-1885-49B9-AE93-AD37B3B32254}"/>
              </a:ext>
            </a:extLst>
          </p:cNvPr>
          <p:cNvGrpSpPr>
            <a:grpSpLocks/>
          </p:cNvGrpSpPr>
          <p:nvPr/>
        </p:nvGrpSpPr>
        <p:grpSpPr bwMode="auto">
          <a:xfrm>
            <a:off x="6176963" y="4244975"/>
            <a:ext cx="1712912" cy="1597025"/>
            <a:chOff x="6096000" y="4267200"/>
            <a:chExt cx="2209800" cy="2057400"/>
          </a:xfrm>
        </p:grpSpPr>
        <p:grpSp>
          <p:nvGrpSpPr>
            <p:cNvPr id="40976" name="Group 72">
              <a:extLst>
                <a:ext uri="{FF2B5EF4-FFF2-40B4-BE49-F238E27FC236}">
                  <a16:creationId xmlns:a16="http://schemas.microsoft.com/office/drawing/2014/main" id="{C42CEB84-0425-4A18-A5B4-9107B9A9EDF8}"/>
                </a:ext>
              </a:extLst>
            </p:cNvPr>
            <p:cNvGrpSpPr>
              <a:grpSpLocks/>
            </p:cNvGrpSpPr>
            <p:nvPr/>
          </p:nvGrpSpPr>
          <p:grpSpPr bwMode="auto">
            <a:xfrm>
              <a:off x="6096000" y="4267200"/>
              <a:ext cx="2209800" cy="2057400"/>
              <a:chOff x="609600" y="4572000"/>
              <a:chExt cx="1905000" cy="1828800"/>
            </a:xfrm>
          </p:grpSpPr>
          <p:grpSp>
            <p:nvGrpSpPr>
              <p:cNvPr id="40982" name="Group 55">
                <a:extLst>
                  <a:ext uri="{FF2B5EF4-FFF2-40B4-BE49-F238E27FC236}">
                    <a16:creationId xmlns:a16="http://schemas.microsoft.com/office/drawing/2014/main" id="{D6081E41-423A-4362-9A54-37B74BDA1D24}"/>
                  </a:ext>
                </a:extLst>
              </p:cNvPr>
              <p:cNvGrpSpPr>
                <a:grpSpLocks/>
              </p:cNvGrpSpPr>
              <p:nvPr/>
            </p:nvGrpSpPr>
            <p:grpSpPr bwMode="auto">
              <a:xfrm>
                <a:off x="609600" y="4572000"/>
                <a:ext cx="1905000" cy="1828800"/>
                <a:chOff x="914400" y="2286000"/>
                <a:chExt cx="4495800" cy="4572000"/>
              </a:xfrm>
            </p:grpSpPr>
            <p:sp>
              <p:nvSpPr>
                <p:cNvPr id="70" name="Diamond 69">
                  <a:extLst>
                    <a:ext uri="{FF2B5EF4-FFF2-40B4-BE49-F238E27FC236}">
                      <a16:creationId xmlns:a16="http://schemas.microsoft.com/office/drawing/2014/main" id="{58A696C5-C2E9-4462-AC0D-DD753E824A9D}"/>
                    </a:ext>
                  </a:extLst>
                </p:cNvPr>
                <p:cNvSpPr/>
                <p:nvPr/>
              </p:nvSpPr>
              <p:spPr>
                <a:xfrm>
                  <a:off x="914400" y="2286000"/>
                  <a:ext cx="4495800" cy="45720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Diamond 70">
                  <a:extLst>
                    <a:ext uri="{FF2B5EF4-FFF2-40B4-BE49-F238E27FC236}">
                      <a16:creationId xmlns:a16="http://schemas.microsoft.com/office/drawing/2014/main" id="{5E59D230-7AF3-40A8-B337-7A9DF4EFC981}"/>
                    </a:ext>
                  </a:extLst>
                </p:cNvPr>
                <p:cNvSpPr/>
                <p:nvPr/>
              </p:nvSpPr>
              <p:spPr>
                <a:xfrm>
                  <a:off x="1181065" y="2622310"/>
                  <a:ext cx="3895804" cy="3894836"/>
                </a:xfrm>
                <a:prstGeom prst="diamond">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9" name="Pie 68">
                <a:extLst>
                  <a:ext uri="{FF2B5EF4-FFF2-40B4-BE49-F238E27FC236}">
                    <a16:creationId xmlns:a16="http://schemas.microsoft.com/office/drawing/2014/main" id="{CA61042D-F205-4EBE-8CD7-97906043D596}"/>
                  </a:ext>
                </a:extLst>
              </p:cNvPr>
              <p:cNvSpPr/>
              <p:nvPr/>
            </p:nvSpPr>
            <p:spPr>
              <a:xfrm rot="1702250">
                <a:off x="1414679" y="5057378"/>
                <a:ext cx="256000" cy="265412"/>
              </a:xfrm>
              <a:prstGeom prst="pie">
                <a:avLst>
                  <a:gd name="adj1" fmla="val 10800000"/>
                  <a:gd name="adj2" fmla="val 162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40977" name="Group 110">
              <a:extLst>
                <a:ext uri="{FF2B5EF4-FFF2-40B4-BE49-F238E27FC236}">
                  <a16:creationId xmlns:a16="http://schemas.microsoft.com/office/drawing/2014/main" id="{7D036CFD-33EF-4FE4-BBFD-DBA24EFA27A1}"/>
                </a:ext>
              </a:extLst>
            </p:cNvPr>
            <p:cNvGrpSpPr>
              <a:grpSpLocks/>
            </p:cNvGrpSpPr>
            <p:nvPr/>
          </p:nvGrpSpPr>
          <p:grpSpPr bwMode="auto">
            <a:xfrm>
              <a:off x="7033260" y="4853940"/>
              <a:ext cx="373380" cy="838200"/>
              <a:chOff x="-1219200" y="609600"/>
              <a:chExt cx="457200" cy="1371600"/>
            </a:xfrm>
          </p:grpSpPr>
          <p:sp>
            <p:nvSpPr>
              <p:cNvPr id="64" name="Rectangle 63">
                <a:extLst>
                  <a:ext uri="{FF2B5EF4-FFF2-40B4-BE49-F238E27FC236}">
                    <a16:creationId xmlns:a16="http://schemas.microsoft.com/office/drawing/2014/main" id="{751DC55B-0729-43FB-809D-F44DF6881C9C}"/>
                  </a:ext>
                </a:extLst>
              </p:cNvPr>
              <p:cNvSpPr/>
              <p:nvPr/>
            </p:nvSpPr>
            <p:spPr>
              <a:xfrm>
                <a:off x="-1218309" y="609948"/>
                <a:ext cx="456413" cy="1372095"/>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a:extLst>
                  <a:ext uri="{FF2B5EF4-FFF2-40B4-BE49-F238E27FC236}">
                    <a16:creationId xmlns:a16="http://schemas.microsoft.com/office/drawing/2014/main" id="{BD73DAB5-C1BE-4DE9-A304-8E330031ACD8}"/>
                  </a:ext>
                </a:extLst>
              </p:cNvPr>
              <p:cNvSpPr/>
              <p:nvPr/>
            </p:nvSpPr>
            <p:spPr>
              <a:xfrm>
                <a:off x="-1117998" y="713691"/>
                <a:ext cx="303439" cy="307885"/>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a:extLst>
                  <a:ext uri="{FF2B5EF4-FFF2-40B4-BE49-F238E27FC236}">
                    <a16:creationId xmlns:a16="http://schemas.microsoft.com/office/drawing/2014/main" id="{E2C59964-2B7E-41D1-8231-8B6CE22AA7B2}"/>
                  </a:ext>
                </a:extLst>
              </p:cNvPr>
              <p:cNvSpPr/>
              <p:nvPr/>
            </p:nvSpPr>
            <p:spPr>
              <a:xfrm>
                <a:off x="-1117998" y="1118627"/>
                <a:ext cx="303439" cy="307885"/>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76478637-2995-4695-8D67-DF62280CCB3F}"/>
                  </a:ext>
                </a:extLst>
              </p:cNvPr>
              <p:cNvSpPr/>
              <p:nvPr/>
            </p:nvSpPr>
            <p:spPr>
              <a:xfrm>
                <a:off x="-1117998" y="1523562"/>
                <a:ext cx="303439" cy="304539"/>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72" name="Rectangle 71">
            <a:extLst>
              <a:ext uri="{FF2B5EF4-FFF2-40B4-BE49-F238E27FC236}">
                <a16:creationId xmlns:a16="http://schemas.microsoft.com/office/drawing/2014/main" id="{42BD362D-FA6B-4CC6-B3A7-DF23DD55A432}"/>
              </a:ext>
            </a:extLst>
          </p:cNvPr>
          <p:cNvSpPr/>
          <p:nvPr/>
        </p:nvSpPr>
        <p:spPr>
          <a:xfrm>
            <a:off x="669868" y="3715657"/>
            <a:ext cx="1935172" cy="550868"/>
          </a:xfrm>
          <a:prstGeom prst="rect">
            <a:avLst/>
          </a:prstGeom>
          <a:solidFill>
            <a:schemeClr val="bg1"/>
          </a:solidFill>
        </p:spPr>
        <p:txBody>
          <a:bodyPr lIns="88340" tIns="44170" rIns="88340" bIns="4417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500" b="1" spc="48" dirty="0">
                <a:ln w="11430"/>
                <a:effectLst>
                  <a:outerShdw blurRad="76200" dist="50800" dir="5400000" algn="tl" rotWithShape="0">
                    <a:srgbClr val="000000">
                      <a:alpha val="65000"/>
                    </a:srgbClr>
                  </a:outerShdw>
                </a:effectLst>
                <a:latin typeface="Arial" charset="0"/>
              </a:rPr>
              <a:t>PERSIMPANGAN</a:t>
            </a:r>
          </a:p>
        </p:txBody>
      </p:sp>
      <p:sp>
        <p:nvSpPr>
          <p:cNvPr id="73" name="Rectangle 72">
            <a:extLst>
              <a:ext uri="{FF2B5EF4-FFF2-40B4-BE49-F238E27FC236}">
                <a16:creationId xmlns:a16="http://schemas.microsoft.com/office/drawing/2014/main" id="{F0425FDE-358E-4973-B30D-7FB00FDAB017}"/>
              </a:ext>
            </a:extLst>
          </p:cNvPr>
          <p:cNvSpPr/>
          <p:nvPr/>
        </p:nvSpPr>
        <p:spPr>
          <a:xfrm>
            <a:off x="3349337" y="3734311"/>
            <a:ext cx="1935172" cy="322432"/>
          </a:xfrm>
          <a:prstGeom prst="rect">
            <a:avLst/>
          </a:prstGeom>
          <a:solidFill>
            <a:schemeClr val="bg1"/>
          </a:solidFill>
        </p:spPr>
        <p:txBody>
          <a:bodyPr lIns="88340" tIns="44170" rIns="88340" bIns="4417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500" b="1" spc="48" dirty="0">
                <a:ln w="11430"/>
                <a:effectLst>
                  <a:outerShdw blurRad="76200" dist="50800" dir="5400000" algn="tl" rotWithShape="0">
                    <a:srgbClr val="000000">
                      <a:alpha val="65000"/>
                    </a:srgbClr>
                  </a:outerShdw>
                </a:effectLst>
                <a:latin typeface="Arial" charset="0"/>
              </a:rPr>
              <a:t>TIKUNGAN</a:t>
            </a:r>
          </a:p>
        </p:txBody>
      </p:sp>
      <p:sp>
        <p:nvSpPr>
          <p:cNvPr id="74" name="Rectangle 73">
            <a:extLst>
              <a:ext uri="{FF2B5EF4-FFF2-40B4-BE49-F238E27FC236}">
                <a16:creationId xmlns:a16="http://schemas.microsoft.com/office/drawing/2014/main" id="{8D5F65FF-FECD-4314-9C0C-5FAC83D4A21E}"/>
              </a:ext>
            </a:extLst>
          </p:cNvPr>
          <p:cNvSpPr/>
          <p:nvPr/>
        </p:nvSpPr>
        <p:spPr>
          <a:xfrm>
            <a:off x="6252095" y="3716332"/>
            <a:ext cx="1935172" cy="550868"/>
          </a:xfrm>
          <a:prstGeom prst="rect">
            <a:avLst/>
          </a:prstGeom>
          <a:solidFill>
            <a:schemeClr val="bg1"/>
          </a:solidFill>
        </p:spPr>
        <p:txBody>
          <a:bodyPr lIns="88340" tIns="44170" rIns="88340" bIns="4417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500" b="1" spc="48" dirty="0">
                <a:ln w="11430"/>
                <a:effectLst>
                  <a:outerShdw blurRad="76200" dist="50800" dir="5400000" algn="tl" rotWithShape="0">
                    <a:srgbClr val="000000">
                      <a:alpha val="65000"/>
                    </a:srgbClr>
                  </a:outerShdw>
                </a:effectLst>
                <a:latin typeface="Arial" charset="0"/>
              </a:rPr>
              <a:t>PENYEBRANGAN</a:t>
            </a:r>
          </a:p>
        </p:txBody>
      </p:sp>
      <p:sp>
        <p:nvSpPr>
          <p:cNvPr id="75" name="Rectangle 74">
            <a:extLst>
              <a:ext uri="{FF2B5EF4-FFF2-40B4-BE49-F238E27FC236}">
                <a16:creationId xmlns:a16="http://schemas.microsoft.com/office/drawing/2014/main" id="{0DA03A71-EB3E-4B4F-AF1F-BE67E2EAD8FE}"/>
              </a:ext>
            </a:extLst>
          </p:cNvPr>
          <p:cNvSpPr/>
          <p:nvPr/>
        </p:nvSpPr>
        <p:spPr>
          <a:xfrm>
            <a:off x="2967098" y="6014375"/>
            <a:ext cx="2512020" cy="322432"/>
          </a:xfrm>
          <a:prstGeom prst="rect">
            <a:avLst/>
          </a:prstGeom>
          <a:solidFill>
            <a:schemeClr val="bg1"/>
          </a:solidFill>
        </p:spPr>
        <p:txBody>
          <a:bodyPr lIns="88340" tIns="44170" rIns="88340" bIns="4417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500" b="1" spc="48" dirty="0">
                <a:ln w="11430"/>
                <a:effectLst>
                  <a:outerShdw blurRad="76200" dist="50800" dir="5400000" algn="tl" rotWithShape="0">
                    <a:srgbClr val="000000">
                      <a:alpha val="65000"/>
                    </a:srgbClr>
                  </a:outerShdw>
                </a:effectLst>
                <a:latin typeface="Arial" charset="0"/>
              </a:rPr>
              <a:t>PERBAIKAN JALAN</a:t>
            </a:r>
          </a:p>
        </p:txBody>
      </p:sp>
      <p:sp>
        <p:nvSpPr>
          <p:cNvPr id="76" name="Rectangle 75">
            <a:extLst>
              <a:ext uri="{FF2B5EF4-FFF2-40B4-BE49-F238E27FC236}">
                <a16:creationId xmlns:a16="http://schemas.microsoft.com/office/drawing/2014/main" id="{D791EE8E-78C3-44E4-877C-6AD1EE550C1E}"/>
              </a:ext>
            </a:extLst>
          </p:cNvPr>
          <p:cNvSpPr/>
          <p:nvPr/>
        </p:nvSpPr>
        <p:spPr>
          <a:xfrm>
            <a:off x="455078" y="6100160"/>
            <a:ext cx="1935172" cy="322432"/>
          </a:xfrm>
          <a:prstGeom prst="rect">
            <a:avLst/>
          </a:prstGeom>
          <a:solidFill>
            <a:schemeClr val="bg1"/>
          </a:solidFill>
        </p:spPr>
        <p:txBody>
          <a:bodyPr lIns="88340" tIns="44170" rIns="88340" bIns="4417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500" b="1" spc="48" dirty="0">
                <a:ln w="11430"/>
                <a:effectLst>
                  <a:outerShdw blurRad="76200" dist="50800" dir="5400000" algn="tl" rotWithShape="0">
                    <a:srgbClr val="000000">
                      <a:alpha val="65000"/>
                    </a:srgbClr>
                  </a:outerShdw>
                </a:effectLst>
                <a:latin typeface="Arial" charset="0"/>
              </a:rPr>
              <a:t>TURUNAN</a:t>
            </a:r>
          </a:p>
        </p:txBody>
      </p:sp>
      <p:sp>
        <p:nvSpPr>
          <p:cNvPr id="77" name="Rectangle 76">
            <a:extLst>
              <a:ext uri="{FF2B5EF4-FFF2-40B4-BE49-F238E27FC236}">
                <a16:creationId xmlns:a16="http://schemas.microsoft.com/office/drawing/2014/main" id="{9A7FBE85-E4DD-4018-9555-96D9AA7F498C}"/>
              </a:ext>
            </a:extLst>
          </p:cNvPr>
          <p:cNvSpPr/>
          <p:nvPr/>
        </p:nvSpPr>
        <p:spPr>
          <a:xfrm>
            <a:off x="6107124" y="5946339"/>
            <a:ext cx="1935172" cy="322432"/>
          </a:xfrm>
          <a:prstGeom prst="rect">
            <a:avLst/>
          </a:prstGeom>
          <a:solidFill>
            <a:schemeClr val="bg1"/>
          </a:solidFill>
        </p:spPr>
        <p:txBody>
          <a:bodyPr lIns="88340" tIns="44170" rIns="88340" bIns="4417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500" b="1" spc="48" dirty="0">
                <a:ln w="11430"/>
                <a:effectLst>
                  <a:outerShdw blurRad="76200" dist="50800" dir="5400000" algn="tl" rotWithShape="0">
                    <a:srgbClr val="000000">
                      <a:alpha val="65000"/>
                    </a:srgbClr>
                  </a:outerShdw>
                </a:effectLst>
                <a:latin typeface="Arial" charset="0"/>
              </a:rPr>
              <a:t>TRAFFIC LIGHT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fltVal val="0"/>
                                          </p:val>
                                        </p:tav>
                                        <p:tav tm="100000">
                                          <p:val>
                                            <p:strVal val="#ppt_w"/>
                                          </p:val>
                                        </p:tav>
                                      </p:tavLst>
                                    </p:anim>
                                    <p:anim calcmode="lin" valueType="num">
                                      <p:cBhvr>
                                        <p:cTn id="40" dur="1000" fill="hold"/>
                                        <p:tgtEl>
                                          <p:spTgt spid="27"/>
                                        </p:tgtEl>
                                        <p:attrNameLst>
                                          <p:attrName>ppt_h</p:attrName>
                                        </p:attrNameLst>
                                      </p:cBhvr>
                                      <p:tavLst>
                                        <p:tav tm="0">
                                          <p:val>
                                            <p:fltVal val="0"/>
                                          </p:val>
                                        </p:tav>
                                        <p:tav tm="100000">
                                          <p:val>
                                            <p:strVal val="#ppt_h"/>
                                          </p:val>
                                        </p:tav>
                                      </p:tavLst>
                                    </p:anim>
                                    <p:anim calcmode="lin" valueType="num">
                                      <p:cBhvr>
                                        <p:cTn id="41" dur="1000" fill="hold"/>
                                        <p:tgtEl>
                                          <p:spTgt spid="27"/>
                                        </p:tgtEl>
                                        <p:attrNameLst>
                                          <p:attrName>style.rotation</p:attrName>
                                        </p:attrNameLst>
                                      </p:cBhvr>
                                      <p:tavLst>
                                        <p:tav tm="0">
                                          <p:val>
                                            <p:fltVal val="90"/>
                                          </p:val>
                                        </p:tav>
                                        <p:tav tm="100000">
                                          <p:val>
                                            <p:fltVal val="0"/>
                                          </p:val>
                                        </p:tav>
                                      </p:tavLst>
                                    </p:anim>
                                    <p:animEffect transition="in" filter="fade">
                                      <p:cBhvr>
                                        <p:cTn id="42" dur="1000"/>
                                        <p:tgtEl>
                                          <p:spTgt spid="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40992"/>
                                        </p:tgtEl>
                                        <p:attrNameLst>
                                          <p:attrName>style.visibility</p:attrName>
                                        </p:attrNameLst>
                                      </p:cBhvr>
                                      <p:to>
                                        <p:strVal val="visible"/>
                                      </p:to>
                                    </p:set>
                                    <p:anim calcmode="lin" valueType="num">
                                      <p:cBhvr>
                                        <p:cTn id="47" dur="1000" fill="hold"/>
                                        <p:tgtEl>
                                          <p:spTgt spid="40992"/>
                                        </p:tgtEl>
                                        <p:attrNameLst>
                                          <p:attrName>ppt_w</p:attrName>
                                        </p:attrNameLst>
                                      </p:cBhvr>
                                      <p:tavLst>
                                        <p:tav tm="0">
                                          <p:val>
                                            <p:fltVal val="0"/>
                                          </p:val>
                                        </p:tav>
                                        <p:tav tm="100000">
                                          <p:val>
                                            <p:strVal val="#ppt_w"/>
                                          </p:val>
                                        </p:tav>
                                      </p:tavLst>
                                    </p:anim>
                                    <p:anim calcmode="lin" valueType="num">
                                      <p:cBhvr>
                                        <p:cTn id="48" dur="1000" fill="hold"/>
                                        <p:tgtEl>
                                          <p:spTgt spid="40992"/>
                                        </p:tgtEl>
                                        <p:attrNameLst>
                                          <p:attrName>ppt_h</p:attrName>
                                        </p:attrNameLst>
                                      </p:cBhvr>
                                      <p:tavLst>
                                        <p:tav tm="0">
                                          <p:val>
                                            <p:fltVal val="0"/>
                                          </p:val>
                                        </p:tav>
                                        <p:tav tm="100000">
                                          <p:val>
                                            <p:strVal val="#ppt_h"/>
                                          </p:val>
                                        </p:tav>
                                      </p:tavLst>
                                    </p:anim>
                                    <p:anim calcmode="lin" valueType="num">
                                      <p:cBhvr>
                                        <p:cTn id="49" dur="1000" fill="hold"/>
                                        <p:tgtEl>
                                          <p:spTgt spid="40992"/>
                                        </p:tgtEl>
                                        <p:attrNameLst>
                                          <p:attrName>style.rotation</p:attrName>
                                        </p:attrNameLst>
                                      </p:cBhvr>
                                      <p:tavLst>
                                        <p:tav tm="0">
                                          <p:val>
                                            <p:fltVal val="90"/>
                                          </p:val>
                                        </p:tav>
                                        <p:tav tm="100000">
                                          <p:val>
                                            <p:fltVal val="0"/>
                                          </p:val>
                                        </p:tav>
                                      </p:tavLst>
                                    </p:anim>
                                    <p:animEffect transition="in" filter="fade">
                                      <p:cBhvr>
                                        <p:cTn id="50" dur="1000"/>
                                        <p:tgtEl>
                                          <p:spTgt spid="4099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strips(downLeft)">
                                      <p:cBhvr>
                                        <p:cTn id="55" dur="500"/>
                                        <p:tgtEl>
                                          <p:spTgt spid="7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nodeType="click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strips(downLeft)">
                                      <p:cBhvr>
                                        <p:cTn id="60" dur="500"/>
                                        <p:tgtEl>
                                          <p:spTgt spid="7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nodeType="click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strips(downLeft)">
                                      <p:cBhvr>
                                        <p:cTn id="65" dur="500"/>
                                        <p:tgtEl>
                                          <p:spTgt spid="7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12" fill="hold" nodeType="click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strips(downLeft)">
                                      <p:cBhvr>
                                        <p:cTn id="70" dur="500"/>
                                        <p:tgtEl>
                                          <p:spTgt spid="7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8" presetClass="entr" presetSubtype="12" fill="hold" nodeType="click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strips(downLeft)">
                                      <p:cBhvr>
                                        <p:cTn id="75" dur="500"/>
                                        <p:tgtEl>
                                          <p:spTgt spid="7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8" presetClass="entr" presetSubtype="12" fill="hold" nodeType="click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strips(downLeft)">
                                      <p:cBhvr>
                                        <p:cTn id="8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FA980F1D-0634-4BCE-9EB5-F2EDA7DF5E18}"/>
              </a:ext>
            </a:extLst>
          </p:cNvPr>
          <p:cNvSpPr/>
          <p:nvPr/>
        </p:nvSpPr>
        <p:spPr>
          <a:xfrm>
            <a:off x="1905000" y="76200"/>
            <a:ext cx="4419600" cy="762000"/>
          </a:xfrm>
          <a:prstGeom prst="roundRect">
            <a:avLst/>
          </a:prstGeom>
          <a:solidFill>
            <a:schemeClr val="accent1">
              <a:lumMod val="40000"/>
              <a:lumOff val="6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66" name="TextBox 5">
            <a:extLst>
              <a:ext uri="{FF2B5EF4-FFF2-40B4-BE49-F238E27FC236}">
                <a16:creationId xmlns:a16="http://schemas.microsoft.com/office/drawing/2014/main" id="{2BEB2B5C-5130-42AE-B76E-0C421D418482}"/>
              </a:ext>
            </a:extLst>
          </p:cNvPr>
          <p:cNvSpPr txBox="1">
            <a:spLocks noChangeArrowheads="1"/>
          </p:cNvSpPr>
          <p:nvPr/>
        </p:nvSpPr>
        <p:spPr bwMode="auto">
          <a:xfrm>
            <a:off x="1981200" y="228600"/>
            <a:ext cx="4403725" cy="400050"/>
          </a:xfrm>
          <a:prstGeom prst="rect">
            <a:avLst/>
          </a:prstGeom>
          <a:noFill/>
          <a:ln w="9525">
            <a:noFill/>
            <a:miter lim="800000"/>
            <a:headEnd/>
            <a:tailEnd/>
          </a:ln>
        </p:spPr>
        <p:txBody>
          <a:bodyPr>
            <a:spAutoFit/>
          </a:bodyPr>
          <a:lstStyle/>
          <a:p>
            <a:pPr eaLnBrk="0" hangingPunct="0">
              <a:defRPr/>
            </a:pPr>
            <a:r>
              <a:rPr lang="en-US" sz="2000" b="1" dirty="0">
                <a:solidFill>
                  <a:schemeClr val="tx1">
                    <a:lumMod val="95000"/>
                  </a:schemeClr>
                </a:solidFill>
                <a:effectLst>
                  <a:outerShdw blurRad="38100" dist="38100" dir="2700000" algn="tl">
                    <a:srgbClr val="000000">
                      <a:alpha val="43137"/>
                    </a:srgbClr>
                  </a:outerShdw>
                </a:effectLst>
                <a:latin typeface="Arial" charset="0"/>
              </a:rPr>
              <a:t>TRAFFIC LIGHT (APILL)/ BANGJO</a:t>
            </a:r>
            <a:endParaRPr lang="id-ID" sz="2000" b="1" dirty="0">
              <a:solidFill>
                <a:schemeClr val="tx1">
                  <a:lumMod val="95000"/>
                </a:schemeClr>
              </a:solidFill>
              <a:effectLst>
                <a:outerShdw blurRad="38100" dist="38100" dir="2700000" algn="tl">
                  <a:srgbClr val="000000">
                    <a:alpha val="43137"/>
                  </a:srgbClr>
                </a:outerShdw>
              </a:effectLst>
              <a:latin typeface="Arial" charset="0"/>
            </a:endParaRPr>
          </a:p>
        </p:txBody>
      </p:sp>
      <p:sp>
        <p:nvSpPr>
          <p:cNvPr id="41988" name="TextBox 11">
            <a:extLst>
              <a:ext uri="{FF2B5EF4-FFF2-40B4-BE49-F238E27FC236}">
                <a16:creationId xmlns:a16="http://schemas.microsoft.com/office/drawing/2014/main" id="{2366D5CC-3E43-4F2F-8030-9A6AE22888A3}"/>
              </a:ext>
            </a:extLst>
          </p:cNvPr>
          <p:cNvSpPr txBox="1">
            <a:spLocks noChangeArrowheads="1"/>
          </p:cNvSpPr>
          <p:nvPr/>
        </p:nvSpPr>
        <p:spPr bwMode="auto">
          <a:xfrm>
            <a:off x="428625" y="1000125"/>
            <a:ext cx="5929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b="1" dirty="0">
                <a:effectLst>
                  <a:outerShdw blurRad="38100" dist="38100" dir="2700000" algn="tl">
                    <a:srgbClr val="000000">
                      <a:alpha val="43137"/>
                    </a:srgbClr>
                  </a:outerShdw>
                </a:effectLst>
              </a:rPr>
              <a:t>APILL BERFUNGSI  MENGATUR, BAIK KENDARAAN MAUPUN PEJALAN KAKI, TERDIRI DARI 3 WARNA (MERAH, KUNING &amp; HIJAU)</a:t>
            </a:r>
            <a:endParaRPr lang="id-ID" altLang="id-ID" b="1" dirty="0">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A0469143-6723-480A-B798-6DEDE1049B74}"/>
              </a:ext>
            </a:extLst>
          </p:cNvPr>
          <p:cNvSpPr txBox="1"/>
          <p:nvPr/>
        </p:nvSpPr>
        <p:spPr>
          <a:xfrm>
            <a:off x="2428860" y="2500306"/>
            <a:ext cx="6572264" cy="923330"/>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a:spAutoFit/>
          </a:bodyPr>
          <a:lstStyle/>
          <a:p>
            <a:pPr eaLnBrk="0" hangingPunct="0">
              <a:defRPr/>
            </a:pPr>
            <a:r>
              <a:rPr lang="en-US" b="1" u="sng" dirty="0">
                <a:solidFill>
                  <a:schemeClr val="tx1"/>
                </a:solidFill>
              </a:rPr>
              <a:t>ANDA WAJIB BERHENTI </a:t>
            </a:r>
            <a:r>
              <a:rPr lang="en-US" b="1" dirty="0">
                <a:solidFill>
                  <a:schemeClr val="tx1"/>
                </a:solidFill>
              </a:rPr>
              <a:t>DAN TUNGGU DI BELAKANG GARIS BERHENTI WARNA PUTIH MELINTANG DI JALAN (STOP LINE)</a:t>
            </a:r>
            <a:endParaRPr lang="id-ID" b="1" dirty="0">
              <a:solidFill>
                <a:schemeClr val="tx1"/>
              </a:solidFill>
            </a:endParaRPr>
          </a:p>
        </p:txBody>
      </p:sp>
      <p:sp>
        <p:nvSpPr>
          <p:cNvPr id="14" name="TextBox 13">
            <a:extLst>
              <a:ext uri="{FF2B5EF4-FFF2-40B4-BE49-F238E27FC236}">
                <a16:creationId xmlns:a16="http://schemas.microsoft.com/office/drawing/2014/main" id="{E713BA7E-94F8-4DBC-BAF8-947FF4E0A3AD}"/>
              </a:ext>
            </a:extLst>
          </p:cNvPr>
          <p:cNvSpPr txBox="1"/>
          <p:nvPr/>
        </p:nvSpPr>
        <p:spPr>
          <a:xfrm>
            <a:off x="2428860" y="3711363"/>
            <a:ext cx="6572264" cy="646331"/>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a:spAutoFit/>
          </a:bodyPr>
          <a:lstStyle/>
          <a:p>
            <a:pPr eaLnBrk="0" hangingPunct="0">
              <a:defRPr/>
            </a:pPr>
            <a:r>
              <a:rPr lang="en-US" b="1" dirty="0">
                <a:solidFill>
                  <a:srgbClr val="FF0000"/>
                </a:solidFill>
              </a:rPr>
              <a:t>HATI-HATI ATAU BERSIAP BERHENTI ATAU BERSIAP BERJALAN </a:t>
            </a:r>
            <a:endParaRPr lang="id-ID" b="1" dirty="0">
              <a:solidFill>
                <a:srgbClr val="FF0000"/>
              </a:solidFill>
            </a:endParaRPr>
          </a:p>
        </p:txBody>
      </p:sp>
      <p:sp>
        <p:nvSpPr>
          <p:cNvPr id="15" name="TextBox 14">
            <a:extLst>
              <a:ext uri="{FF2B5EF4-FFF2-40B4-BE49-F238E27FC236}">
                <a16:creationId xmlns:a16="http://schemas.microsoft.com/office/drawing/2014/main" id="{06F18A07-BDC6-4F21-9594-D2CAEB51D1CD}"/>
              </a:ext>
            </a:extLst>
          </p:cNvPr>
          <p:cNvSpPr txBox="1"/>
          <p:nvPr/>
        </p:nvSpPr>
        <p:spPr>
          <a:xfrm>
            <a:off x="2428892" y="4711495"/>
            <a:ext cx="6572264" cy="64633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a:spAutoFit/>
          </a:bodyPr>
          <a:lstStyle/>
          <a:p>
            <a:pPr eaLnBrk="0" hangingPunct="0">
              <a:defRPr/>
            </a:pPr>
            <a:r>
              <a:rPr lang="en-US" b="1" dirty="0">
                <a:solidFill>
                  <a:schemeClr val="bg2"/>
                </a:solidFill>
              </a:rPr>
              <a:t>ANDA BOLEH  JALAN TERUS ATAU BELOK KE KANAN ATAU KE KIRI</a:t>
            </a:r>
            <a:endParaRPr lang="id-ID" b="1" dirty="0">
              <a:solidFill>
                <a:schemeClr val="bg2"/>
              </a:solidFill>
            </a:endParaRPr>
          </a:p>
        </p:txBody>
      </p:sp>
      <p:cxnSp>
        <p:nvCxnSpPr>
          <p:cNvPr id="41998" name="Elbow Connector 16">
            <a:extLst>
              <a:ext uri="{FF2B5EF4-FFF2-40B4-BE49-F238E27FC236}">
                <a16:creationId xmlns:a16="http://schemas.microsoft.com/office/drawing/2014/main" id="{ACD7585A-4D00-48B9-8602-F52C3B4FB940}"/>
              </a:ext>
            </a:extLst>
          </p:cNvPr>
          <p:cNvCxnSpPr>
            <a:cxnSpLocks noChangeShapeType="1"/>
          </p:cNvCxnSpPr>
          <p:nvPr/>
        </p:nvCxnSpPr>
        <p:spPr bwMode="auto">
          <a:xfrm flipV="1">
            <a:off x="1214438" y="2962275"/>
            <a:ext cx="1214437" cy="282575"/>
          </a:xfrm>
          <a:prstGeom prst="bentConnector3">
            <a:avLst>
              <a:gd name="adj1" fmla="val 50000"/>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1999" name="Elbow Connector 18">
            <a:extLst>
              <a:ext uri="{FF2B5EF4-FFF2-40B4-BE49-F238E27FC236}">
                <a16:creationId xmlns:a16="http://schemas.microsoft.com/office/drawing/2014/main" id="{CACAFAB1-AFFE-4FAC-A355-1A011D7198FB}"/>
              </a:ext>
            </a:extLst>
          </p:cNvPr>
          <p:cNvCxnSpPr>
            <a:cxnSpLocks noChangeShapeType="1"/>
          </p:cNvCxnSpPr>
          <p:nvPr/>
        </p:nvCxnSpPr>
        <p:spPr bwMode="auto">
          <a:xfrm>
            <a:off x="1071563" y="3857625"/>
            <a:ext cx="1285875" cy="142875"/>
          </a:xfrm>
          <a:prstGeom prst="bentConnector3">
            <a:avLst>
              <a:gd name="adj1" fmla="val 50000"/>
            </a:avLst>
          </a:prstGeom>
          <a:noFill/>
          <a:ln w="952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42000" name="Elbow Connector 20">
            <a:extLst>
              <a:ext uri="{FF2B5EF4-FFF2-40B4-BE49-F238E27FC236}">
                <a16:creationId xmlns:a16="http://schemas.microsoft.com/office/drawing/2014/main" id="{51812A2D-DA8F-4F03-A11C-0CF5A0DA2C96}"/>
              </a:ext>
            </a:extLst>
          </p:cNvPr>
          <p:cNvCxnSpPr>
            <a:cxnSpLocks noChangeShapeType="1"/>
          </p:cNvCxnSpPr>
          <p:nvPr/>
        </p:nvCxnSpPr>
        <p:spPr bwMode="auto">
          <a:xfrm>
            <a:off x="1214438" y="4579938"/>
            <a:ext cx="1214437" cy="454025"/>
          </a:xfrm>
          <a:prstGeom prst="bentConnector3">
            <a:avLst>
              <a:gd name="adj1" fmla="val 50000"/>
            </a:avLst>
          </a:prstGeom>
          <a:noFill/>
          <a:ln w="9525" algn="ctr">
            <a:solidFill>
              <a:srgbClr val="00B050"/>
            </a:solidFill>
            <a:round/>
            <a:headEnd/>
            <a:tailEnd type="arrow" w="med" len="med"/>
          </a:ln>
          <a:extLst>
            <a:ext uri="{909E8E84-426E-40DD-AFC4-6F175D3DCCD1}">
              <a14:hiddenFill xmlns:a14="http://schemas.microsoft.com/office/drawing/2010/main">
                <a:noFill/>
              </a14:hiddenFill>
            </a:ext>
          </a:extLst>
        </p:spPr>
      </p:cxnSp>
      <p:sp>
        <p:nvSpPr>
          <p:cNvPr id="22" name="Rounded Rectangle 21">
            <a:extLst>
              <a:ext uri="{FF2B5EF4-FFF2-40B4-BE49-F238E27FC236}">
                <a16:creationId xmlns:a16="http://schemas.microsoft.com/office/drawing/2014/main" id="{A554CA39-F401-48E1-B420-5D12179BDF91}"/>
              </a:ext>
            </a:extLst>
          </p:cNvPr>
          <p:cNvSpPr/>
          <p:nvPr/>
        </p:nvSpPr>
        <p:spPr bwMode="auto">
          <a:xfrm>
            <a:off x="895350" y="5033963"/>
            <a:ext cx="142875" cy="1357312"/>
          </a:xfrm>
          <a:prstGeom prst="roundRect">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id-ID">
              <a:latin typeface="Arial" charset="0"/>
            </a:endParaRPr>
          </a:p>
        </p:txBody>
      </p:sp>
      <p:pic>
        <p:nvPicPr>
          <p:cNvPr id="42002" name="Picture 8" descr="E:\dihub kra\foto\Traffic_light2.gif">
            <a:extLst>
              <a:ext uri="{FF2B5EF4-FFF2-40B4-BE49-F238E27FC236}">
                <a16:creationId xmlns:a16="http://schemas.microsoft.com/office/drawing/2014/main" id="{7EBE7B05-EB18-4E29-804F-86A203E48DF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8600" y="3581400"/>
            <a:ext cx="2362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Slide Number Placeholder 3">
            <a:extLst>
              <a:ext uri="{FF2B5EF4-FFF2-40B4-BE49-F238E27FC236}">
                <a16:creationId xmlns:a16="http://schemas.microsoft.com/office/drawing/2014/main" id="{13C271CD-2E6F-456E-BE4E-7F6703504F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F58383-CBAE-4E8E-A627-00F089F285E2}" type="slidenum">
              <a:rPr lang="en-US" altLang="id-ID">
                <a:solidFill>
                  <a:srgbClr val="B1E2FB"/>
                </a:solidFill>
              </a:rPr>
              <a:pPr eaLnBrk="1" hangingPunct="1"/>
              <a:t>27</a:t>
            </a:fld>
            <a:endParaRPr lang="en-US" altLang="id-ID">
              <a:solidFill>
                <a:srgbClr val="B1E2FB"/>
              </a:solidFill>
            </a:endParaRPr>
          </a:p>
        </p:txBody>
      </p:sp>
      <p:sp>
        <p:nvSpPr>
          <p:cNvPr id="19" name="Rectangle 18">
            <a:extLst>
              <a:ext uri="{FF2B5EF4-FFF2-40B4-BE49-F238E27FC236}">
                <a16:creationId xmlns:a16="http://schemas.microsoft.com/office/drawing/2014/main" id="{1ABE9502-6495-47D7-BEDE-125B4A897B9E}"/>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20" name="Picture 6">
            <a:extLst>
              <a:ext uri="{FF2B5EF4-FFF2-40B4-BE49-F238E27FC236}">
                <a16:creationId xmlns:a16="http://schemas.microsoft.com/office/drawing/2014/main" id="{559F4122-B294-4621-9433-7CC7522272DC}"/>
              </a:ext>
            </a:extLst>
          </p:cNvPr>
          <p:cNvPicPr>
            <a:picLocks noChangeAspect="1" noChangeArrowheads="1"/>
          </p:cNvPicPr>
          <p:nvPr/>
        </p:nvPicPr>
        <p:blipFill>
          <a:blip r:embed="rId4"/>
          <a:stretch>
            <a:fillRect/>
          </a:stretch>
        </p:blipFill>
        <p:spPr bwMode="auto">
          <a:xfrm>
            <a:off x="1143000" y="5486400"/>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p:sndAc>
      <p:stSnd>
        <p:snd r:embed="rId2" name="camera.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a:extLst>
              <a:ext uri="{FF2B5EF4-FFF2-40B4-BE49-F238E27FC236}">
                <a16:creationId xmlns:a16="http://schemas.microsoft.com/office/drawing/2014/main" id="{B0EA0021-2FAA-4528-AAA1-53FDAA0D81BE}"/>
              </a:ext>
            </a:extLst>
          </p:cNvPr>
          <p:cNvSpPr txBox="1">
            <a:spLocks noChangeArrowheads="1"/>
          </p:cNvSpPr>
          <p:nvPr/>
        </p:nvSpPr>
        <p:spPr bwMode="auto">
          <a:xfrm>
            <a:off x="500063" y="1071563"/>
            <a:ext cx="3500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b="1" dirty="0">
                <a:effectLst>
                  <a:outerShdw blurRad="38100" dist="38100" dir="2700000" algn="tl">
                    <a:srgbClr val="000000">
                      <a:alpha val="43137"/>
                    </a:srgbClr>
                  </a:outerShdw>
                </a:effectLst>
              </a:rPr>
              <a:t>A. GARIS TENGAH JALAN</a:t>
            </a:r>
            <a:endParaRPr lang="id-ID" altLang="id-ID" b="1"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68EC8AEF-1362-43A3-B022-E622E449099C}"/>
              </a:ext>
            </a:extLst>
          </p:cNvPr>
          <p:cNvSpPr txBox="1"/>
          <p:nvPr/>
        </p:nvSpPr>
        <p:spPr>
          <a:xfrm>
            <a:off x="2608538" y="1586174"/>
            <a:ext cx="3071834" cy="36933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0" hangingPunct="0">
              <a:defRPr/>
            </a:pPr>
            <a:r>
              <a:rPr lang="en-US" b="1" dirty="0">
                <a:effectLst>
                  <a:outerShdw blurRad="38100" dist="38100" dir="2700000" algn="tl">
                    <a:srgbClr val="000000">
                      <a:alpha val="43137"/>
                    </a:srgbClr>
                  </a:outerShdw>
                </a:effectLst>
              </a:rPr>
              <a:t>GARIS UTUH </a:t>
            </a:r>
            <a:r>
              <a:rPr lang="en-US" b="1" u="sng" dirty="0">
                <a:effectLst>
                  <a:outerShdw blurRad="38100" dist="38100" dir="2700000" algn="tl">
                    <a:srgbClr val="000000">
                      <a:alpha val="43137"/>
                    </a:srgbClr>
                  </a:outerShdw>
                </a:effectLst>
              </a:rPr>
              <a:t>TUNGGAL</a:t>
            </a:r>
            <a:endParaRPr lang="id-ID" b="1" u="sng"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DE78A59C-4BAA-4C16-BF03-FE097EA52E08}"/>
              </a:ext>
            </a:extLst>
          </p:cNvPr>
          <p:cNvSpPr txBox="1"/>
          <p:nvPr/>
        </p:nvSpPr>
        <p:spPr>
          <a:xfrm>
            <a:off x="2643174" y="4000492"/>
            <a:ext cx="2786082"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0" hangingPunct="0">
              <a:defRPr/>
            </a:pPr>
            <a:r>
              <a:rPr lang="en-US" b="1" dirty="0">
                <a:effectLst>
                  <a:outerShdw blurRad="38100" dist="38100" dir="2700000" algn="tl">
                    <a:srgbClr val="000000">
                      <a:alpha val="43137"/>
                    </a:srgbClr>
                  </a:outerShdw>
                </a:effectLst>
              </a:rPr>
              <a:t>GARIS  TUNGGAL  TERPUTUS-PUTUS</a:t>
            </a:r>
            <a:endParaRPr lang="id-ID" b="1" dirty="0">
              <a:effectLst>
                <a:outerShdw blurRad="38100" dist="38100" dir="2700000" algn="tl">
                  <a:srgbClr val="000000">
                    <a:alpha val="43137"/>
                  </a:srgbClr>
                </a:outerShdw>
              </a:effectLst>
            </a:endParaRPr>
          </a:p>
        </p:txBody>
      </p:sp>
      <p:sp>
        <p:nvSpPr>
          <p:cNvPr id="43017" name="TextBox 12">
            <a:extLst>
              <a:ext uri="{FF2B5EF4-FFF2-40B4-BE49-F238E27FC236}">
                <a16:creationId xmlns:a16="http://schemas.microsoft.com/office/drawing/2014/main" id="{CC23A129-FA4C-43C8-8620-B5E64346A203}"/>
              </a:ext>
            </a:extLst>
          </p:cNvPr>
          <p:cNvSpPr txBox="1">
            <a:spLocks noChangeArrowheads="1"/>
          </p:cNvSpPr>
          <p:nvPr/>
        </p:nvSpPr>
        <p:spPr bwMode="auto">
          <a:xfrm>
            <a:off x="2643188" y="2000250"/>
            <a:ext cx="442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z="2400" b="1" dirty="0" err="1">
                <a:effectLst>
                  <a:outerShdw blurRad="38100" dist="38100" dir="2700000" algn="tl">
                    <a:srgbClr val="000000">
                      <a:alpha val="43137"/>
                    </a:srgbClr>
                  </a:outerShdw>
                </a:effectLst>
              </a:rPr>
              <a:t>Merupakan</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larangan</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bagi</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kendaraan</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melintas</a:t>
            </a:r>
            <a:r>
              <a:rPr lang="en-US" altLang="id-ID" sz="2400" b="1" dirty="0">
                <a:effectLst>
                  <a:outerShdw blurRad="38100" dist="38100" dir="2700000" algn="tl">
                    <a:srgbClr val="000000">
                      <a:alpha val="43137"/>
                    </a:srgbClr>
                  </a:outerShdw>
                </a:effectLst>
              </a:rPr>
              <a:t> pada </a:t>
            </a:r>
            <a:r>
              <a:rPr lang="en-US" altLang="id-ID" sz="2400" b="1" dirty="0" err="1">
                <a:effectLst>
                  <a:outerShdw blurRad="38100" dist="38100" dir="2700000" algn="tl">
                    <a:srgbClr val="000000">
                      <a:alpha val="43137"/>
                    </a:srgbClr>
                  </a:outerShdw>
                </a:effectLst>
              </a:rPr>
              <a:t>garis</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tersebut</a:t>
            </a:r>
            <a:endParaRPr lang="id-ID" altLang="id-ID" sz="2400" b="1" dirty="0">
              <a:effectLst>
                <a:outerShdw blurRad="38100" dist="38100" dir="2700000" algn="tl">
                  <a:srgbClr val="000000">
                    <a:alpha val="43137"/>
                  </a:srgbClr>
                </a:outerShdw>
              </a:effectLst>
            </a:endParaRPr>
          </a:p>
        </p:txBody>
      </p:sp>
      <p:sp>
        <p:nvSpPr>
          <p:cNvPr id="43018" name="TextBox 13">
            <a:extLst>
              <a:ext uri="{FF2B5EF4-FFF2-40B4-BE49-F238E27FC236}">
                <a16:creationId xmlns:a16="http://schemas.microsoft.com/office/drawing/2014/main" id="{84FFA8D0-76C5-4097-83E9-281B0117B785}"/>
              </a:ext>
            </a:extLst>
          </p:cNvPr>
          <p:cNvSpPr txBox="1">
            <a:spLocks noChangeArrowheads="1"/>
          </p:cNvSpPr>
          <p:nvPr/>
        </p:nvSpPr>
        <p:spPr bwMode="auto">
          <a:xfrm>
            <a:off x="2571750" y="4793102"/>
            <a:ext cx="4071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z="2400" b="1" dirty="0" err="1">
                <a:effectLst>
                  <a:outerShdw blurRad="38100" dist="38100" dir="2700000" algn="tl">
                    <a:srgbClr val="000000">
                      <a:alpha val="43137"/>
                    </a:srgbClr>
                  </a:outerShdw>
                </a:effectLst>
              </a:rPr>
              <a:t>Garis</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yg</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membagi</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arus</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lalin</a:t>
            </a:r>
            <a:r>
              <a:rPr lang="en-US" altLang="id-ID" sz="2400" b="1" dirty="0">
                <a:effectLst>
                  <a:outerShdw blurRad="38100" dist="38100" dir="2700000" algn="tl">
                    <a:srgbClr val="000000">
                      <a:alpha val="43137"/>
                    </a:srgbClr>
                  </a:outerShdw>
                </a:effectLst>
              </a:rPr>
              <a:t> dan </a:t>
            </a:r>
            <a:r>
              <a:rPr lang="en-US" altLang="id-ID" sz="2400" b="1" dirty="0" err="1">
                <a:effectLst>
                  <a:outerShdw blurRad="38100" dist="38100" dir="2700000" algn="tl">
                    <a:srgbClr val="000000">
                      <a:alpha val="43137"/>
                    </a:srgbClr>
                  </a:outerShdw>
                </a:effectLst>
              </a:rPr>
              <a:t>dpt</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dilintasi</a:t>
            </a:r>
            <a:r>
              <a:rPr lang="en-US" altLang="id-ID" sz="2400" b="1" dirty="0">
                <a:effectLst>
                  <a:outerShdw blurRad="38100" dist="38100" dir="2700000" algn="tl">
                    <a:srgbClr val="000000">
                      <a:alpha val="43137"/>
                    </a:srgbClr>
                  </a:outerShdw>
                </a:effectLst>
              </a:rPr>
              <a:t> oleh </a:t>
            </a:r>
            <a:r>
              <a:rPr lang="en-US" altLang="id-ID" sz="2400" b="1" dirty="0" err="1">
                <a:effectLst>
                  <a:outerShdw blurRad="38100" dist="38100" dir="2700000" algn="tl">
                    <a:srgbClr val="000000">
                      <a:alpha val="43137"/>
                    </a:srgbClr>
                  </a:outerShdw>
                </a:effectLst>
              </a:rPr>
              <a:t>kendaraan</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untuk</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menyalip</a:t>
            </a:r>
            <a:endParaRPr lang="id-ID" altLang="id-ID" sz="2400" b="1" dirty="0">
              <a:effectLst>
                <a:outerShdw blurRad="38100" dist="38100" dir="2700000" algn="tl">
                  <a:srgbClr val="000000">
                    <a:alpha val="43137"/>
                  </a:srgbClr>
                </a:outerShdw>
              </a:effectLst>
            </a:endParaRPr>
          </a:p>
        </p:txBody>
      </p:sp>
      <p:pic>
        <p:nvPicPr>
          <p:cNvPr id="43019" name="Picture 13">
            <a:extLst>
              <a:ext uri="{FF2B5EF4-FFF2-40B4-BE49-F238E27FC236}">
                <a16:creationId xmlns:a16="http://schemas.microsoft.com/office/drawing/2014/main" id="{8613056B-34CA-421B-B260-63B50E46E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500188"/>
            <a:ext cx="18653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20" name="Straight Arrow Connector 10">
            <a:extLst>
              <a:ext uri="{FF2B5EF4-FFF2-40B4-BE49-F238E27FC236}">
                <a16:creationId xmlns:a16="http://schemas.microsoft.com/office/drawing/2014/main" id="{64CB2957-7838-489D-A3E0-A86F503FCC5B}"/>
              </a:ext>
            </a:extLst>
          </p:cNvPr>
          <p:cNvCxnSpPr>
            <a:cxnSpLocks noChangeShapeType="1"/>
          </p:cNvCxnSpPr>
          <p:nvPr/>
        </p:nvCxnSpPr>
        <p:spPr bwMode="auto">
          <a:xfrm rot="10800000" flipV="1">
            <a:off x="1428750" y="1857375"/>
            <a:ext cx="1143000" cy="85725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3021" name="Picture 15">
            <a:extLst>
              <a:ext uri="{FF2B5EF4-FFF2-40B4-BE49-F238E27FC236}">
                <a16:creationId xmlns:a16="http://schemas.microsoft.com/office/drawing/2014/main" id="{988DA4CD-7F96-4664-8805-EAEBBDA9B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3810000"/>
            <a:ext cx="1879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22" name="Straight Arrow Connector 11">
            <a:extLst>
              <a:ext uri="{FF2B5EF4-FFF2-40B4-BE49-F238E27FC236}">
                <a16:creationId xmlns:a16="http://schemas.microsoft.com/office/drawing/2014/main" id="{C73F8780-AB1D-4D25-A792-86370C635348}"/>
              </a:ext>
            </a:extLst>
          </p:cNvPr>
          <p:cNvCxnSpPr>
            <a:cxnSpLocks noChangeShapeType="1"/>
          </p:cNvCxnSpPr>
          <p:nvPr/>
        </p:nvCxnSpPr>
        <p:spPr bwMode="auto">
          <a:xfrm rot="10800000" flipV="1">
            <a:off x="1428750" y="4327525"/>
            <a:ext cx="1214438" cy="815975"/>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7" name="Rectangle 16">
            <a:extLst>
              <a:ext uri="{FF2B5EF4-FFF2-40B4-BE49-F238E27FC236}">
                <a16:creationId xmlns:a16="http://schemas.microsoft.com/office/drawing/2014/main" id="{843BCBEC-D305-4225-85EA-14B77C849283}"/>
              </a:ext>
            </a:extLst>
          </p:cNvPr>
          <p:cNvSpPr/>
          <p:nvPr/>
        </p:nvSpPr>
        <p:spPr>
          <a:xfrm>
            <a:off x="500063" y="124184"/>
            <a:ext cx="5867400" cy="801100"/>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effectLst>
                  <a:outerShdw blurRad="38100" dist="38100" dir="2700000" algn="tl">
                    <a:srgbClr val="000000">
                      <a:alpha val="43137"/>
                    </a:srgbClr>
                  </a:outerShdw>
                </a:effectLst>
              </a:rPr>
              <a:t>MARKA JALAN</a:t>
            </a:r>
          </a:p>
        </p:txBody>
      </p:sp>
      <p:sp>
        <p:nvSpPr>
          <p:cNvPr id="43024" name="Slide Number Placeholder 3">
            <a:extLst>
              <a:ext uri="{FF2B5EF4-FFF2-40B4-BE49-F238E27FC236}">
                <a16:creationId xmlns:a16="http://schemas.microsoft.com/office/drawing/2014/main" id="{D90D6E05-920C-4C2F-AF5E-C751B26D44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C44F23-E0B3-4C69-8A03-3F94F39411A5}" type="slidenum">
              <a:rPr lang="en-US" altLang="id-ID">
                <a:solidFill>
                  <a:srgbClr val="B1E2FB"/>
                </a:solidFill>
              </a:rPr>
              <a:pPr eaLnBrk="1" hangingPunct="1"/>
              <a:t>28</a:t>
            </a:fld>
            <a:endParaRPr lang="en-US" altLang="id-ID">
              <a:solidFill>
                <a:srgbClr val="B1E2FB"/>
              </a:solidFill>
            </a:endParaRPr>
          </a:p>
        </p:txBody>
      </p:sp>
      <p:sp>
        <p:nvSpPr>
          <p:cNvPr id="18" name="Rectangle 17">
            <a:extLst>
              <a:ext uri="{FF2B5EF4-FFF2-40B4-BE49-F238E27FC236}">
                <a16:creationId xmlns:a16="http://schemas.microsoft.com/office/drawing/2014/main" id="{9CF2D6E7-59E8-46C5-92B9-BAEA167D72F4}"/>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19" name="Picture 6">
            <a:extLst>
              <a:ext uri="{FF2B5EF4-FFF2-40B4-BE49-F238E27FC236}">
                <a16:creationId xmlns:a16="http://schemas.microsoft.com/office/drawing/2014/main" id="{0B0020F7-4947-48F5-A39F-816E4D3BCBA6}"/>
              </a:ext>
            </a:extLst>
          </p:cNvPr>
          <p:cNvPicPr>
            <a:picLocks noChangeAspect="1" noChangeArrowheads="1"/>
          </p:cNvPicPr>
          <p:nvPr/>
        </p:nvPicPr>
        <p:blipFill>
          <a:blip r:embed="rId5"/>
          <a:stretch>
            <a:fillRect/>
          </a:stretch>
        </p:blipFill>
        <p:spPr bwMode="auto">
          <a:xfrm>
            <a:off x="179512" y="5778271"/>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p:sndAc>
      <p:stSnd>
        <p:snd r:embed="rId2" name="cashreg.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AD8F5AB-5800-4060-8DEE-79DBAD15B641}"/>
              </a:ext>
            </a:extLst>
          </p:cNvPr>
          <p:cNvSpPr txBox="1"/>
          <p:nvPr/>
        </p:nvSpPr>
        <p:spPr>
          <a:xfrm>
            <a:off x="3276600" y="4209195"/>
            <a:ext cx="2000264"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0" hangingPunct="0">
              <a:defRPr/>
            </a:pPr>
            <a:r>
              <a:rPr lang="en-US" b="1" dirty="0"/>
              <a:t>GARIS GANDA UTUH PUTIH</a:t>
            </a:r>
            <a:endParaRPr lang="id-ID" b="1" u="sng" dirty="0"/>
          </a:p>
        </p:txBody>
      </p:sp>
      <p:sp>
        <p:nvSpPr>
          <p:cNvPr id="22" name="TextBox 21">
            <a:extLst>
              <a:ext uri="{FF2B5EF4-FFF2-40B4-BE49-F238E27FC236}">
                <a16:creationId xmlns:a16="http://schemas.microsoft.com/office/drawing/2014/main" id="{30D36610-EF63-452B-9C1D-3FCC7EE4A790}"/>
              </a:ext>
            </a:extLst>
          </p:cNvPr>
          <p:cNvSpPr txBox="1"/>
          <p:nvPr/>
        </p:nvSpPr>
        <p:spPr>
          <a:xfrm>
            <a:off x="3219464" y="152400"/>
            <a:ext cx="2571736" cy="92333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0" hangingPunct="0">
              <a:defRPr/>
            </a:pPr>
            <a:r>
              <a:rPr lang="en-US" b="1" dirty="0"/>
              <a:t>GARIS GANDA  PUTIH DGN GRS UTUH DEKAT ANDA</a:t>
            </a:r>
            <a:endParaRPr lang="id-ID" b="1" u="sng" dirty="0"/>
          </a:p>
        </p:txBody>
      </p:sp>
      <p:sp>
        <p:nvSpPr>
          <p:cNvPr id="23" name="TextBox 22">
            <a:extLst>
              <a:ext uri="{FF2B5EF4-FFF2-40B4-BE49-F238E27FC236}">
                <a16:creationId xmlns:a16="http://schemas.microsoft.com/office/drawing/2014/main" id="{0279714A-B813-46F2-AB66-4BE762635EAA}"/>
              </a:ext>
            </a:extLst>
          </p:cNvPr>
          <p:cNvSpPr txBox="1"/>
          <p:nvPr/>
        </p:nvSpPr>
        <p:spPr>
          <a:xfrm>
            <a:off x="3284840" y="2040352"/>
            <a:ext cx="2357454" cy="92333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0" hangingPunct="0">
              <a:defRPr/>
            </a:pPr>
            <a:r>
              <a:rPr lang="en-US" b="1" dirty="0"/>
              <a:t>GARIS GANDA PUTIH DGN GRS TERPUTUS-PUTUS</a:t>
            </a:r>
            <a:endParaRPr lang="id-ID" b="1" u="sng" dirty="0"/>
          </a:p>
        </p:txBody>
      </p:sp>
      <p:sp>
        <p:nvSpPr>
          <p:cNvPr id="44043" name="TextBox 26">
            <a:extLst>
              <a:ext uri="{FF2B5EF4-FFF2-40B4-BE49-F238E27FC236}">
                <a16:creationId xmlns:a16="http://schemas.microsoft.com/office/drawing/2014/main" id="{AC885E78-A05F-4A4A-87FE-1D85BFC15977}"/>
              </a:ext>
            </a:extLst>
          </p:cNvPr>
          <p:cNvSpPr txBox="1">
            <a:spLocks noChangeArrowheads="1"/>
          </p:cNvSpPr>
          <p:nvPr/>
        </p:nvSpPr>
        <p:spPr bwMode="auto">
          <a:xfrm>
            <a:off x="3145631" y="4983258"/>
            <a:ext cx="3214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z="2400" b="1" dirty="0">
                <a:effectLst>
                  <a:outerShdw blurRad="38100" dist="38100" dir="2700000" algn="tl">
                    <a:srgbClr val="000000">
                      <a:alpha val="43137"/>
                    </a:srgbClr>
                  </a:outerShdw>
                </a:effectLst>
              </a:rPr>
              <a:t>Anda di </a:t>
            </a:r>
            <a:r>
              <a:rPr lang="en-US" altLang="id-ID" sz="2400" b="1" dirty="0" err="1">
                <a:effectLst>
                  <a:outerShdw blurRad="38100" dist="38100" dir="2700000" algn="tl">
                    <a:srgbClr val="000000">
                      <a:alpha val="43137"/>
                    </a:srgbClr>
                  </a:outerShdw>
                </a:effectLst>
              </a:rPr>
              <a:t>larang</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untuk</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mendahului</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dari</a:t>
            </a:r>
            <a:r>
              <a:rPr lang="en-US" altLang="id-ID" sz="2400" b="1" dirty="0">
                <a:effectLst>
                  <a:outerShdw blurRad="38100" dist="38100" dir="2700000" algn="tl">
                    <a:srgbClr val="000000">
                      <a:alpha val="43137"/>
                    </a:srgbClr>
                  </a:outerShdw>
                </a:effectLst>
              </a:rPr>
              <a:t> 2 </a:t>
            </a:r>
            <a:r>
              <a:rPr lang="en-US" altLang="id-ID" sz="2400" b="1" dirty="0" err="1">
                <a:effectLst>
                  <a:outerShdw blurRad="38100" dist="38100" dir="2700000" algn="tl">
                    <a:srgbClr val="000000">
                      <a:alpha val="43137"/>
                    </a:srgbClr>
                  </a:outerShdw>
                </a:effectLst>
              </a:rPr>
              <a:t>arah</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lalu</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lintas</a:t>
            </a:r>
            <a:endParaRPr lang="id-ID" altLang="id-ID" sz="2400" b="1" dirty="0">
              <a:effectLst>
                <a:outerShdw blurRad="38100" dist="38100" dir="2700000" algn="tl">
                  <a:srgbClr val="000000">
                    <a:alpha val="43137"/>
                  </a:srgbClr>
                </a:outerShdw>
              </a:effectLst>
            </a:endParaRPr>
          </a:p>
        </p:txBody>
      </p:sp>
      <p:sp>
        <p:nvSpPr>
          <p:cNvPr id="44044" name="TextBox 27">
            <a:extLst>
              <a:ext uri="{FF2B5EF4-FFF2-40B4-BE49-F238E27FC236}">
                <a16:creationId xmlns:a16="http://schemas.microsoft.com/office/drawing/2014/main" id="{033A67BF-BD37-4F11-B4F8-01123E0E2555}"/>
              </a:ext>
            </a:extLst>
          </p:cNvPr>
          <p:cNvSpPr txBox="1">
            <a:spLocks noChangeArrowheads="1"/>
          </p:cNvSpPr>
          <p:nvPr/>
        </p:nvSpPr>
        <p:spPr bwMode="auto">
          <a:xfrm>
            <a:off x="3105150" y="1073725"/>
            <a:ext cx="3295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z="2400" b="1" dirty="0">
                <a:effectLst>
                  <a:outerShdw blurRad="38100" dist="38100" dir="2700000" algn="tl">
                    <a:srgbClr val="000000">
                      <a:alpha val="43137"/>
                    </a:srgbClr>
                  </a:outerShdw>
                </a:effectLst>
              </a:rPr>
              <a:t>Anda di </a:t>
            </a:r>
            <a:r>
              <a:rPr lang="en-US" altLang="id-ID" sz="2400" b="1" dirty="0" err="1">
                <a:effectLst>
                  <a:outerShdw blurRad="38100" dist="38100" dir="2700000" algn="tl">
                    <a:srgbClr val="000000">
                      <a:alpha val="43137"/>
                    </a:srgbClr>
                  </a:outerShdw>
                </a:effectLst>
              </a:rPr>
              <a:t>larang</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untuk</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mendahului</a:t>
            </a:r>
            <a:endParaRPr lang="id-ID" altLang="id-ID" sz="2400" b="1" dirty="0">
              <a:effectLst>
                <a:outerShdw blurRad="38100" dist="38100" dir="2700000" algn="tl">
                  <a:srgbClr val="000000">
                    <a:alpha val="43137"/>
                  </a:srgbClr>
                </a:outerShdw>
              </a:effectLst>
            </a:endParaRPr>
          </a:p>
        </p:txBody>
      </p:sp>
      <p:sp>
        <p:nvSpPr>
          <p:cNvPr id="44045" name="TextBox 28">
            <a:extLst>
              <a:ext uri="{FF2B5EF4-FFF2-40B4-BE49-F238E27FC236}">
                <a16:creationId xmlns:a16="http://schemas.microsoft.com/office/drawing/2014/main" id="{2FD9BB47-587C-4D79-BC63-990B624BFA46}"/>
              </a:ext>
            </a:extLst>
          </p:cNvPr>
          <p:cNvSpPr txBox="1">
            <a:spLocks noChangeArrowheads="1"/>
          </p:cNvSpPr>
          <p:nvPr/>
        </p:nvSpPr>
        <p:spPr bwMode="auto">
          <a:xfrm>
            <a:off x="3184828" y="3047820"/>
            <a:ext cx="3910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z="2400" b="1" dirty="0">
                <a:effectLst>
                  <a:outerShdw blurRad="38100" dist="38100" dir="2700000" algn="tl">
                    <a:srgbClr val="000000">
                      <a:alpha val="43137"/>
                    </a:srgbClr>
                  </a:outerShdw>
                </a:effectLst>
              </a:rPr>
              <a:t>Anda di </a:t>
            </a:r>
            <a:r>
              <a:rPr lang="en-US" altLang="id-ID" sz="2400" b="1" dirty="0" err="1">
                <a:effectLst>
                  <a:outerShdw blurRad="38100" dist="38100" dir="2700000" algn="tl">
                    <a:srgbClr val="000000">
                      <a:alpha val="43137"/>
                    </a:srgbClr>
                  </a:outerShdw>
                </a:effectLst>
              </a:rPr>
              <a:t>ijinkan</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untuk</a:t>
            </a:r>
            <a:r>
              <a:rPr lang="en-US" altLang="id-ID" sz="2400" b="1" dirty="0">
                <a:effectLst>
                  <a:outerShdw blurRad="38100" dist="38100" dir="2700000" algn="tl">
                    <a:srgbClr val="000000">
                      <a:alpha val="43137"/>
                    </a:srgbClr>
                  </a:outerShdw>
                </a:effectLst>
              </a:rPr>
              <a:t> </a:t>
            </a:r>
            <a:r>
              <a:rPr lang="en-US" altLang="id-ID" sz="2400" b="1" dirty="0" err="1">
                <a:effectLst>
                  <a:outerShdw blurRad="38100" dist="38100" dir="2700000" algn="tl">
                    <a:srgbClr val="000000">
                      <a:alpha val="43137"/>
                    </a:srgbClr>
                  </a:outerShdw>
                </a:effectLst>
              </a:rPr>
              <a:t>mendahului</a:t>
            </a:r>
            <a:endParaRPr lang="id-ID" altLang="id-ID" sz="2400" b="1" dirty="0">
              <a:effectLst>
                <a:outerShdw blurRad="38100" dist="38100" dir="2700000" algn="tl">
                  <a:srgbClr val="000000">
                    <a:alpha val="43137"/>
                  </a:srgbClr>
                </a:outerShdw>
              </a:effectLst>
            </a:endParaRPr>
          </a:p>
        </p:txBody>
      </p:sp>
      <p:pic>
        <p:nvPicPr>
          <p:cNvPr id="44046" name="Picture 28" descr="D:\dllaj solo\WTN 2009\foto Surve WTN 2009\Ir sutami segmen I (7592-7597)\DSCI0283.JPG">
            <a:extLst>
              <a:ext uri="{FF2B5EF4-FFF2-40B4-BE49-F238E27FC236}">
                <a16:creationId xmlns:a16="http://schemas.microsoft.com/office/drawing/2014/main" id="{FEA54F85-8409-42A3-AF7B-705D4B33C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902" t="8282" b="11649"/>
          <a:stretch>
            <a:fillRect/>
          </a:stretch>
        </p:blipFill>
        <p:spPr bwMode="auto">
          <a:xfrm>
            <a:off x="242888" y="4111721"/>
            <a:ext cx="2590800" cy="20716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047" name="Straight Arrow Connector 23">
            <a:extLst>
              <a:ext uri="{FF2B5EF4-FFF2-40B4-BE49-F238E27FC236}">
                <a16:creationId xmlns:a16="http://schemas.microsoft.com/office/drawing/2014/main" id="{E12B1F54-BA57-4EAF-8784-C8B1AD728071}"/>
              </a:ext>
            </a:extLst>
          </p:cNvPr>
          <p:cNvCxnSpPr>
            <a:cxnSpLocks noChangeShapeType="1"/>
          </p:cNvCxnSpPr>
          <p:nvPr/>
        </p:nvCxnSpPr>
        <p:spPr bwMode="auto">
          <a:xfrm rot="10800000" flipV="1">
            <a:off x="1828800" y="4953000"/>
            <a:ext cx="1447800" cy="533400"/>
          </a:xfrm>
          <a:prstGeom prst="straightConnector1">
            <a:avLst/>
          </a:prstGeom>
          <a:noFill/>
          <a:ln w="57150" algn="ctr">
            <a:solidFill>
              <a:srgbClr val="99FF33"/>
            </a:solidFill>
            <a:round/>
            <a:headEnd/>
            <a:tailEnd type="arrow" w="med" len="med"/>
          </a:ln>
          <a:extLst>
            <a:ext uri="{909E8E84-426E-40DD-AFC4-6F175D3DCCD1}">
              <a14:hiddenFill xmlns:a14="http://schemas.microsoft.com/office/drawing/2010/main">
                <a:noFill/>
              </a14:hiddenFill>
            </a:ext>
          </a:extLst>
        </p:spPr>
      </p:cxnSp>
      <p:grpSp>
        <p:nvGrpSpPr>
          <p:cNvPr id="2" name="Group 31">
            <a:extLst>
              <a:ext uri="{FF2B5EF4-FFF2-40B4-BE49-F238E27FC236}">
                <a16:creationId xmlns:a16="http://schemas.microsoft.com/office/drawing/2014/main" id="{7EFCB2FC-3DC6-4DB9-9942-7545D6C94405}"/>
              </a:ext>
            </a:extLst>
          </p:cNvPr>
          <p:cNvGrpSpPr>
            <a:grpSpLocks/>
          </p:cNvGrpSpPr>
          <p:nvPr/>
        </p:nvGrpSpPr>
        <p:grpSpPr bwMode="auto">
          <a:xfrm>
            <a:off x="242888" y="163608"/>
            <a:ext cx="2286000" cy="3359150"/>
            <a:chOff x="642910" y="1355735"/>
            <a:chExt cx="4143390" cy="3502025"/>
          </a:xfrm>
          <a:solidFill>
            <a:schemeClr val="bg2">
              <a:lumMod val="90000"/>
            </a:schemeClr>
          </a:solidFill>
        </p:grpSpPr>
        <p:grpSp>
          <p:nvGrpSpPr>
            <p:cNvPr id="3" name="Group 23">
              <a:extLst>
                <a:ext uri="{FF2B5EF4-FFF2-40B4-BE49-F238E27FC236}">
                  <a16:creationId xmlns:a16="http://schemas.microsoft.com/office/drawing/2014/main" id="{891BD979-CFE5-4835-BD89-E62127E9592D}"/>
                </a:ext>
              </a:extLst>
            </p:cNvPr>
            <p:cNvGrpSpPr>
              <a:grpSpLocks/>
            </p:cNvGrpSpPr>
            <p:nvPr/>
          </p:nvGrpSpPr>
          <p:grpSpPr bwMode="auto">
            <a:xfrm>
              <a:off x="642910" y="1355735"/>
              <a:ext cx="4143390" cy="3502025"/>
              <a:chOff x="785786" y="1571612"/>
              <a:chExt cx="2071702" cy="3501256"/>
            </a:xfrm>
            <a:grpFill/>
          </p:grpSpPr>
          <p:sp>
            <p:nvSpPr>
              <p:cNvPr id="38" name="Rectangle 37">
                <a:extLst>
                  <a:ext uri="{FF2B5EF4-FFF2-40B4-BE49-F238E27FC236}">
                    <a16:creationId xmlns:a16="http://schemas.microsoft.com/office/drawing/2014/main" id="{1E5F9E6E-65E0-43D7-9FD2-4B856B0630FB}"/>
                  </a:ext>
                </a:extLst>
              </p:cNvPr>
              <p:cNvSpPr/>
              <p:nvPr/>
            </p:nvSpPr>
            <p:spPr bwMode="auto">
              <a:xfrm>
                <a:off x="785786" y="1571612"/>
                <a:ext cx="2071702" cy="3499602"/>
              </a:xfrm>
              <a:prstGeom prst="rect">
                <a:avLst/>
              </a:prstGeom>
              <a:grpFill/>
              <a:ln w="9525" cap="flat" cmpd="sng" algn="ctr">
                <a:solidFill>
                  <a:schemeClr val="bg2"/>
                </a:solidFill>
                <a:prstDash val="solid"/>
                <a:round/>
                <a:headEnd type="none" w="med" len="med"/>
                <a:tailEnd type="none" w="med" len="med"/>
              </a:ln>
              <a:effectLst/>
            </p:spPr>
            <p:txBody>
              <a:bodyPr/>
              <a:lstStyle/>
              <a:p>
                <a:pPr eaLnBrk="0" hangingPunct="0">
                  <a:defRPr/>
                </a:pPr>
                <a:endParaRPr lang="id-ID">
                  <a:latin typeface="Arial" charset="0"/>
                </a:endParaRPr>
              </a:p>
            </p:txBody>
          </p:sp>
          <p:cxnSp>
            <p:nvCxnSpPr>
              <p:cNvPr id="21531" name="Straight Connector 6">
                <a:extLst>
                  <a:ext uri="{FF2B5EF4-FFF2-40B4-BE49-F238E27FC236}">
                    <a16:creationId xmlns:a16="http://schemas.microsoft.com/office/drawing/2014/main" id="{F507BA91-E0E6-4F0D-956E-DB81A6E76199}"/>
                  </a:ext>
                </a:extLst>
              </p:cNvPr>
              <p:cNvCxnSpPr>
                <a:cxnSpLocks noChangeShapeType="1"/>
              </p:cNvCxnSpPr>
              <p:nvPr/>
            </p:nvCxnSpPr>
            <p:spPr bwMode="auto">
              <a:xfrm rot="5400000" flipH="1" flipV="1">
                <a:off x="-494825" y="3236733"/>
                <a:ext cx="3350707" cy="172643"/>
              </a:xfrm>
              <a:prstGeom prst="line">
                <a:avLst/>
              </a:prstGeom>
              <a:grpFill/>
              <a:ln w="9525" algn="ctr">
                <a:solidFill>
                  <a:schemeClr val="tx1"/>
                </a:solidFill>
                <a:round/>
                <a:headEnd/>
                <a:tailEnd/>
              </a:ln>
            </p:spPr>
          </p:cxnSp>
          <p:cxnSp>
            <p:nvCxnSpPr>
              <p:cNvPr id="21532" name="Straight Connector 8">
                <a:extLst>
                  <a:ext uri="{FF2B5EF4-FFF2-40B4-BE49-F238E27FC236}">
                    <a16:creationId xmlns:a16="http://schemas.microsoft.com/office/drawing/2014/main" id="{16D3C88D-5E48-4F6F-9F5B-350053703A77}"/>
                  </a:ext>
                </a:extLst>
              </p:cNvPr>
              <p:cNvCxnSpPr>
                <a:cxnSpLocks noChangeShapeType="1"/>
              </p:cNvCxnSpPr>
              <p:nvPr/>
            </p:nvCxnSpPr>
            <p:spPr bwMode="auto">
              <a:xfrm rot="16200000" flipV="1">
                <a:off x="847573" y="3202803"/>
                <a:ext cx="3354565" cy="241104"/>
              </a:xfrm>
              <a:prstGeom prst="line">
                <a:avLst/>
              </a:prstGeom>
              <a:grpFill/>
              <a:ln w="9525" algn="ctr">
                <a:solidFill>
                  <a:schemeClr val="tx1"/>
                </a:solidFill>
                <a:round/>
                <a:headEnd/>
                <a:tailEnd/>
              </a:ln>
            </p:spPr>
          </p:cxnSp>
          <p:cxnSp>
            <p:nvCxnSpPr>
              <p:cNvPr id="21533" name="Straight Connector 17">
                <a:extLst>
                  <a:ext uri="{FF2B5EF4-FFF2-40B4-BE49-F238E27FC236}">
                    <a16:creationId xmlns:a16="http://schemas.microsoft.com/office/drawing/2014/main" id="{2F3782CA-1675-44B4-94C8-A156485E53AE}"/>
                  </a:ext>
                </a:extLst>
              </p:cNvPr>
              <p:cNvCxnSpPr>
                <a:cxnSpLocks noChangeShapeType="1"/>
              </p:cNvCxnSpPr>
              <p:nvPr/>
            </p:nvCxnSpPr>
            <p:spPr bwMode="auto">
              <a:xfrm rot="5400000" flipH="1">
                <a:off x="66429" y="3321843"/>
                <a:ext cx="3500462" cy="1588"/>
              </a:xfrm>
              <a:prstGeom prst="line">
                <a:avLst/>
              </a:prstGeom>
              <a:grpFill/>
              <a:ln w="57150" algn="ctr">
                <a:solidFill>
                  <a:schemeClr val="tx1"/>
                </a:solidFill>
                <a:round/>
                <a:headEnd/>
                <a:tailEnd/>
              </a:ln>
            </p:spPr>
          </p:cxnSp>
        </p:grpSp>
        <p:cxnSp>
          <p:nvCxnSpPr>
            <p:cNvPr id="21529" name="Straight Arrow Connector 36">
              <a:extLst>
                <a:ext uri="{FF2B5EF4-FFF2-40B4-BE49-F238E27FC236}">
                  <a16:creationId xmlns:a16="http://schemas.microsoft.com/office/drawing/2014/main" id="{D7ACE781-AAD2-4F39-B3C5-FAC1D7C3B3B2}"/>
                </a:ext>
              </a:extLst>
            </p:cNvPr>
            <p:cNvCxnSpPr>
              <a:cxnSpLocks noChangeShapeType="1"/>
            </p:cNvCxnSpPr>
            <p:nvPr/>
          </p:nvCxnSpPr>
          <p:spPr bwMode="auto">
            <a:xfrm rot="16200000" flipH="1">
              <a:off x="2790811" y="3146104"/>
              <a:ext cx="633418" cy="71438"/>
            </a:xfrm>
            <a:prstGeom prst="straightConnector1">
              <a:avLst/>
            </a:prstGeom>
            <a:grpFill/>
            <a:ln w="9525" algn="ctr">
              <a:solidFill>
                <a:schemeClr val="tx1"/>
              </a:solidFill>
              <a:round/>
              <a:headEnd/>
              <a:tailEnd type="arrow" w="med" len="med"/>
            </a:ln>
          </p:spPr>
        </p:cxnSp>
      </p:grpSp>
      <p:cxnSp>
        <p:nvCxnSpPr>
          <p:cNvPr id="44049" name="Straight Connector 17">
            <a:extLst>
              <a:ext uri="{FF2B5EF4-FFF2-40B4-BE49-F238E27FC236}">
                <a16:creationId xmlns:a16="http://schemas.microsoft.com/office/drawing/2014/main" id="{97693460-C2AA-4CD4-80C2-9F6BE40628CD}"/>
              </a:ext>
            </a:extLst>
          </p:cNvPr>
          <p:cNvCxnSpPr>
            <a:cxnSpLocks noChangeShapeType="1"/>
          </p:cNvCxnSpPr>
          <p:nvPr/>
        </p:nvCxnSpPr>
        <p:spPr bwMode="auto">
          <a:xfrm rot="5400000" flipH="1">
            <a:off x="-192087" y="1821457"/>
            <a:ext cx="3359150" cy="3175"/>
          </a:xfrm>
          <a:prstGeom prst="line">
            <a:avLst/>
          </a:prstGeom>
          <a:noFill/>
          <a:ln w="571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4050" name="Straight Arrow Connector 24">
            <a:extLst>
              <a:ext uri="{FF2B5EF4-FFF2-40B4-BE49-F238E27FC236}">
                <a16:creationId xmlns:a16="http://schemas.microsoft.com/office/drawing/2014/main" id="{6B23EB2F-2902-477C-8E80-AE6F3141D484}"/>
              </a:ext>
            </a:extLst>
          </p:cNvPr>
          <p:cNvCxnSpPr>
            <a:cxnSpLocks noChangeShapeType="1"/>
          </p:cNvCxnSpPr>
          <p:nvPr/>
        </p:nvCxnSpPr>
        <p:spPr bwMode="auto">
          <a:xfrm flipH="1">
            <a:off x="1379520" y="533400"/>
            <a:ext cx="1820880" cy="705644"/>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4051" name="Straight Arrow Connector 25">
            <a:extLst>
              <a:ext uri="{FF2B5EF4-FFF2-40B4-BE49-F238E27FC236}">
                <a16:creationId xmlns:a16="http://schemas.microsoft.com/office/drawing/2014/main" id="{6388C114-0E16-4D4C-A324-03E077DA9859}"/>
              </a:ext>
            </a:extLst>
          </p:cNvPr>
          <p:cNvCxnSpPr>
            <a:cxnSpLocks noChangeShapeType="1"/>
          </p:cNvCxnSpPr>
          <p:nvPr/>
        </p:nvCxnSpPr>
        <p:spPr bwMode="auto">
          <a:xfrm flipH="1">
            <a:off x="1582960" y="2438400"/>
            <a:ext cx="1693641" cy="541338"/>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44052" name="Slide Number Placeholder 3">
            <a:extLst>
              <a:ext uri="{FF2B5EF4-FFF2-40B4-BE49-F238E27FC236}">
                <a16:creationId xmlns:a16="http://schemas.microsoft.com/office/drawing/2014/main" id="{B1F94FE6-625E-46DD-B419-D14EF1EBF3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6F8C8A-0AB3-4308-BD04-FDBD7AB34F7F}" type="slidenum">
              <a:rPr lang="en-US" altLang="id-ID">
                <a:solidFill>
                  <a:srgbClr val="B1E2FB"/>
                </a:solidFill>
              </a:rPr>
              <a:pPr eaLnBrk="1" hangingPunct="1"/>
              <a:t>29</a:t>
            </a:fld>
            <a:endParaRPr lang="en-US" altLang="id-ID">
              <a:solidFill>
                <a:srgbClr val="B1E2FB"/>
              </a:solidFill>
            </a:endParaRPr>
          </a:p>
        </p:txBody>
      </p:sp>
      <p:sp>
        <p:nvSpPr>
          <p:cNvPr id="25" name="Rectangle 24">
            <a:extLst>
              <a:ext uri="{FF2B5EF4-FFF2-40B4-BE49-F238E27FC236}">
                <a16:creationId xmlns:a16="http://schemas.microsoft.com/office/drawing/2014/main" id="{7B3E9996-9FE4-4607-8524-8786C9669371}"/>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26" name="Picture 6">
            <a:extLst>
              <a:ext uri="{FF2B5EF4-FFF2-40B4-BE49-F238E27FC236}">
                <a16:creationId xmlns:a16="http://schemas.microsoft.com/office/drawing/2014/main" id="{0AE6E45E-DB2B-456D-BA4C-CEAD68A28A87}"/>
              </a:ext>
            </a:extLst>
          </p:cNvPr>
          <p:cNvPicPr>
            <a:picLocks noChangeAspect="1" noChangeArrowheads="1"/>
          </p:cNvPicPr>
          <p:nvPr/>
        </p:nvPicPr>
        <p:blipFill>
          <a:blip r:embed="rId4"/>
          <a:stretch>
            <a:fillRect/>
          </a:stretch>
        </p:blipFill>
        <p:spPr bwMode="auto">
          <a:xfrm>
            <a:off x="7086600" y="5181600"/>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p:sndAc>
      <p:stSnd>
        <p:snd r:embed="rId2" name="cashreg.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3">
            <a:extLst>
              <a:ext uri="{FF2B5EF4-FFF2-40B4-BE49-F238E27FC236}">
                <a16:creationId xmlns:a16="http://schemas.microsoft.com/office/drawing/2014/main" id="{E9152AB4-6729-4736-BB85-E62BF8380D83}"/>
              </a:ext>
            </a:extLst>
          </p:cNvPr>
          <p:cNvGraphicFramePr>
            <a:graphicFrameLocks noGrp="1"/>
          </p:cNvGraphicFramePr>
          <p:nvPr>
            <p:ph idx="1"/>
            <p:extLst>
              <p:ext uri="{D42A27DB-BD31-4B8C-83A1-F6EECF244321}">
                <p14:modId xmlns:p14="http://schemas.microsoft.com/office/powerpoint/2010/main" val="2490202554"/>
              </p:ext>
            </p:extLst>
          </p:nvPr>
        </p:nvGraphicFramePr>
        <p:xfrm>
          <a:off x="838200" y="1014418"/>
          <a:ext cx="7619040" cy="4876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3" name="Slide Number Placeholder 3">
            <a:extLst>
              <a:ext uri="{FF2B5EF4-FFF2-40B4-BE49-F238E27FC236}">
                <a16:creationId xmlns:a16="http://schemas.microsoft.com/office/drawing/2014/main" id="{207006AE-A1EB-40AC-9A63-6D9AC8643A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743448-895E-46E8-A83A-4DEAB59838B1}" type="slidenum">
              <a:rPr lang="en-US" altLang="id-ID">
                <a:solidFill>
                  <a:srgbClr val="B1E2FB"/>
                </a:solidFill>
              </a:rPr>
              <a:pPr eaLnBrk="1" hangingPunct="1"/>
              <a:t>3</a:t>
            </a:fld>
            <a:endParaRPr lang="en-US" altLang="id-ID">
              <a:solidFill>
                <a:srgbClr val="B1E2FB"/>
              </a:solidFill>
            </a:endParaRPr>
          </a:p>
        </p:txBody>
      </p:sp>
      <p:sp>
        <p:nvSpPr>
          <p:cNvPr id="5" name="Rectangle 4">
            <a:extLst>
              <a:ext uri="{FF2B5EF4-FFF2-40B4-BE49-F238E27FC236}">
                <a16:creationId xmlns:a16="http://schemas.microsoft.com/office/drawing/2014/main" id="{0116C756-7B3C-4DB1-85A4-FE7EEE596E71}"/>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6" name="Picture 6">
            <a:extLst>
              <a:ext uri="{FF2B5EF4-FFF2-40B4-BE49-F238E27FC236}">
                <a16:creationId xmlns:a16="http://schemas.microsoft.com/office/drawing/2014/main" id="{C9FD3F2D-14BE-4AAF-848C-1EFC0487B581}"/>
              </a:ext>
            </a:extLst>
          </p:cNvPr>
          <p:cNvPicPr>
            <a:picLocks noChangeAspect="1" noChangeArrowheads="1"/>
          </p:cNvPicPr>
          <p:nvPr/>
        </p:nvPicPr>
        <p:blipFill>
          <a:blip r:embed="rId7"/>
          <a:stretch>
            <a:fillRect/>
          </a:stretch>
        </p:blipFill>
        <p:spPr bwMode="auto">
          <a:xfrm>
            <a:off x="179512" y="5778271"/>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8" name="Diagram 17">
            <a:extLst>
              <a:ext uri="{FF2B5EF4-FFF2-40B4-BE49-F238E27FC236}">
                <a16:creationId xmlns:a16="http://schemas.microsoft.com/office/drawing/2014/main" id="{2F8097CC-F9FC-4E37-947A-85BC008D28B7}"/>
              </a:ext>
            </a:extLst>
          </p:cNvPr>
          <p:cNvGraphicFramePr/>
          <p:nvPr/>
        </p:nvGraphicFramePr>
        <p:xfrm>
          <a:off x="1052514" y="228600"/>
          <a:ext cx="3857652" cy="6815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advClick="0">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66">
            <a:extLst>
              <a:ext uri="{FF2B5EF4-FFF2-40B4-BE49-F238E27FC236}">
                <a16:creationId xmlns:a16="http://schemas.microsoft.com/office/drawing/2014/main" id="{59518803-DF87-43DD-9488-0B7CCDF5388F}"/>
              </a:ext>
            </a:extLst>
          </p:cNvPr>
          <p:cNvSpPr>
            <a:spLocks noChangeArrowheads="1"/>
          </p:cNvSpPr>
          <p:nvPr/>
        </p:nvSpPr>
        <p:spPr bwMode="auto">
          <a:xfrm>
            <a:off x="1428750" y="381000"/>
            <a:ext cx="1285875" cy="500063"/>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p>
        </p:txBody>
      </p:sp>
      <p:sp>
        <p:nvSpPr>
          <p:cNvPr id="45059" name="Oval 65">
            <a:extLst>
              <a:ext uri="{FF2B5EF4-FFF2-40B4-BE49-F238E27FC236}">
                <a16:creationId xmlns:a16="http://schemas.microsoft.com/office/drawing/2014/main" id="{19972E50-6650-49CF-8292-ACF7388674C7}"/>
              </a:ext>
            </a:extLst>
          </p:cNvPr>
          <p:cNvSpPr>
            <a:spLocks noChangeArrowheads="1"/>
          </p:cNvSpPr>
          <p:nvPr/>
        </p:nvSpPr>
        <p:spPr bwMode="auto">
          <a:xfrm>
            <a:off x="2919413" y="381000"/>
            <a:ext cx="1195387" cy="500063"/>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p>
        </p:txBody>
      </p:sp>
      <p:sp>
        <p:nvSpPr>
          <p:cNvPr id="45060" name="Oval 64">
            <a:extLst>
              <a:ext uri="{FF2B5EF4-FFF2-40B4-BE49-F238E27FC236}">
                <a16:creationId xmlns:a16="http://schemas.microsoft.com/office/drawing/2014/main" id="{0F1DAFB7-3B7E-401C-8975-90D3845CE9D1}"/>
              </a:ext>
            </a:extLst>
          </p:cNvPr>
          <p:cNvSpPr>
            <a:spLocks noChangeArrowheads="1"/>
          </p:cNvSpPr>
          <p:nvPr/>
        </p:nvSpPr>
        <p:spPr bwMode="auto">
          <a:xfrm>
            <a:off x="2147888" y="5334000"/>
            <a:ext cx="1357312" cy="857250"/>
          </a:xfrm>
          <a:prstGeom prst="ellipse">
            <a:avLst/>
          </a:prstGeom>
          <a:solidFill>
            <a:srgbClr val="C000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p>
        </p:txBody>
      </p:sp>
      <p:sp>
        <p:nvSpPr>
          <p:cNvPr id="45061" name="Oval 63">
            <a:extLst>
              <a:ext uri="{FF2B5EF4-FFF2-40B4-BE49-F238E27FC236}">
                <a16:creationId xmlns:a16="http://schemas.microsoft.com/office/drawing/2014/main" id="{DCD11FB8-D0C4-4478-AA78-C73FE1EAB253}"/>
              </a:ext>
            </a:extLst>
          </p:cNvPr>
          <p:cNvSpPr>
            <a:spLocks noChangeArrowheads="1"/>
          </p:cNvSpPr>
          <p:nvPr/>
        </p:nvSpPr>
        <p:spPr bwMode="auto">
          <a:xfrm>
            <a:off x="762000" y="5334000"/>
            <a:ext cx="1357313" cy="857250"/>
          </a:xfrm>
          <a:prstGeom prst="ellipse">
            <a:avLst/>
          </a:prstGeom>
          <a:solidFill>
            <a:srgbClr val="C000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p>
        </p:txBody>
      </p:sp>
      <p:sp>
        <p:nvSpPr>
          <p:cNvPr id="45062" name="TextBox 1">
            <a:extLst>
              <a:ext uri="{FF2B5EF4-FFF2-40B4-BE49-F238E27FC236}">
                <a16:creationId xmlns:a16="http://schemas.microsoft.com/office/drawing/2014/main" id="{8A097F94-8DCF-4F9F-B88D-AAD67D1F73EE}"/>
              </a:ext>
            </a:extLst>
          </p:cNvPr>
          <p:cNvSpPr txBox="1">
            <a:spLocks noChangeArrowheads="1"/>
          </p:cNvSpPr>
          <p:nvPr/>
        </p:nvSpPr>
        <p:spPr bwMode="auto">
          <a:xfrm>
            <a:off x="285750" y="0"/>
            <a:ext cx="398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b="1" dirty="0"/>
              <a:t>B.  MARKA LAJUR DAN JALUR</a:t>
            </a:r>
            <a:endParaRPr lang="id-ID" altLang="id-ID" b="1" dirty="0"/>
          </a:p>
        </p:txBody>
      </p:sp>
      <p:sp>
        <p:nvSpPr>
          <p:cNvPr id="45063" name="TextBox 24">
            <a:extLst>
              <a:ext uri="{FF2B5EF4-FFF2-40B4-BE49-F238E27FC236}">
                <a16:creationId xmlns:a16="http://schemas.microsoft.com/office/drawing/2014/main" id="{71E30565-267E-477D-A8A5-D19DF196C429}"/>
              </a:ext>
            </a:extLst>
          </p:cNvPr>
          <p:cNvSpPr txBox="1">
            <a:spLocks noChangeArrowheads="1"/>
          </p:cNvSpPr>
          <p:nvPr/>
        </p:nvSpPr>
        <p:spPr bwMode="auto">
          <a:xfrm>
            <a:off x="4786313" y="2571750"/>
            <a:ext cx="43576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z="2400" dirty="0" err="1">
                <a:effectLst>
                  <a:outerShdw blurRad="38100" dist="38100" dir="2700000" algn="tl">
                    <a:srgbClr val="000000">
                      <a:alpha val="43137"/>
                    </a:srgbClr>
                  </a:outerShdw>
                </a:effectLst>
              </a:rPr>
              <a:t>Marka</a:t>
            </a:r>
            <a:r>
              <a:rPr lang="en-US" altLang="id-ID" sz="2400" dirty="0">
                <a:effectLst>
                  <a:outerShdw blurRad="38100" dist="38100" dir="2700000" algn="tl">
                    <a:srgbClr val="000000">
                      <a:alpha val="43137"/>
                    </a:srgbClr>
                  </a:outerShdw>
                </a:effectLst>
              </a:rPr>
              <a:t> </a:t>
            </a:r>
            <a:r>
              <a:rPr lang="en-US" altLang="id-ID" sz="2400" b="1" u="sng" dirty="0">
                <a:solidFill>
                  <a:srgbClr val="FF0000"/>
                </a:solidFill>
                <a:effectLst>
                  <a:outerShdw blurRad="38100" dist="38100" dir="2700000" algn="tl">
                    <a:srgbClr val="000000">
                      <a:alpha val="43137"/>
                    </a:srgbClr>
                  </a:outerShdw>
                </a:effectLst>
              </a:rPr>
              <a:t>JALUR</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berfungsi</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sebagai</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penunjuk</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arah</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arus</a:t>
            </a:r>
            <a:r>
              <a:rPr lang="en-US" altLang="id-ID" sz="2400" dirty="0">
                <a:effectLst>
                  <a:outerShdw blurRad="38100" dist="38100" dir="2700000" algn="tl">
                    <a:srgbClr val="000000">
                      <a:alpha val="43137"/>
                    </a:srgbClr>
                  </a:outerShdw>
                </a:effectLst>
              </a:rPr>
              <a:t> LL dan </a:t>
            </a:r>
            <a:r>
              <a:rPr lang="en-US" altLang="id-ID" sz="2400" dirty="0" err="1">
                <a:effectLst>
                  <a:outerShdw blurRad="38100" dist="38100" dir="2700000" algn="tl">
                    <a:srgbClr val="000000">
                      <a:alpha val="43137"/>
                    </a:srgbClr>
                  </a:outerShdw>
                </a:effectLst>
              </a:rPr>
              <a:t>dibatasi</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dengan</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marka</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jalur</a:t>
            </a:r>
            <a:r>
              <a:rPr lang="en-US" altLang="id-ID" sz="2400" dirty="0">
                <a:effectLst>
                  <a:outerShdw blurRad="38100" dist="38100" dir="2700000" algn="tl">
                    <a:srgbClr val="000000">
                      <a:alpha val="43137"/>
                    </a:srgbClr>
                  </a:outerShdw>
                </a:effectLst>
              </a:rPr>
              <a:t> lain yang </a:t>
            </a:r>
            <a:r>
              <a:rPr lang="en-US" altLang="id-ID" sz="2400" dirty="0" err="1">
                <a:effectLst>
                  <a:outerShdw blurRad="38100" dist="38100" dir="2700000" algn="tl">
                    <a:srgbClr val="000000">
                      <a:alpha val="43137"/>
                    </a:srgbClr>
                  </a:outerShdw>
                </a:effectLst>
              </a:rPr>
              <a:t>berlawanan</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arah</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arus</a:t>
            </a:r>
            <a:r>
              <a:rPr lang="en-US" altLang="id-ID" sz="2400" dirty="0">
                <a:effectLst>
                  <a:outerShdw blurRad="38100" dist="38100" dir="2700000" algn="tl">
                    <a:srgbClr val="000000">
                      <a:alpha val="43137"/>
                    </a:srgbClr>
                  </a:outerShdw>
                </a:effectLst>
              </a:rPr>
              <a:t> LL </a:t>
            </a:r>
            <a:r>
              <a:rPr lang="en-US" altLang="id-ID" sz="2400" dirty="0" err="1">
                <a:effectLst>
                  <a:outerShdw blurRad="38100" dist="38100" dir="2700000" algn="tl">
                    <a:srgbClr val="000000">
                      <a:alpha val="43137"/>
                    </a:srgbClr>
                  </a:outerShdw>
                </a:effectLst>
              </a:rPr>
              <a:t>nya</a:t>
            </a:r>
            <a:endParaRPr lang="id-ID" altLang="id-ID" sz="2400" b="1" u="sng" dirty="0">
              <a:effectLst>
                <a:outerShdw blurRad="38100" dist="38100" dir="2700000" algn="tl">
                  <a:srgbClr val="000000">
                    <a:alpha val="43137"/>
                  </a:srgbClr>
                </a:outerShdw>
              </a:effectLst>
            </a:endParaRPr>
          </a:p>
        </p:txBody>
      </p:sp>
      <p:grpSp>
        <p:nvGrpSpPr>
          <p:cNvPr id="2" name="Group 36">
            <a:extLst>
              <a:ext uri="{FF2B5EF4-FFF2-40B4-BE49-F238E27FC236}">
                <a16:creationId xmlns:a16="http://schemas.microsoft.com/office/drawing/2014/main" id="{8CE2A922-B6C1-4CD9-8998-2B875E0C58FB}"/>
              </a:ext>
            </a:extLst>
          </p:cNvPr>
          <p:cNvGrpSpPr>
            <a:grpSpLocks/>
          </p:cNvGrpSpPr>
          <p:nvPr/>
        </p:nvGrpSpPr>
        <p:grpSpPr bwMode="auto">
          <a:xfrm>
            <a:off x="500063" y="1108075"/>
            <a:ext cx="4143375" cy="3359150"/>
            <a:chOff x="642910" y="1355735"/>
            <a:chExt cx="4143390" cy="3502025"/>
          </a:xfrm>
          <a:solidFill>
            <a:schemeClr val="bg2">
              <a:lumMod val="90000"/>
            </a:schemeClr>
          </a:solidFill>
        </p:grpSpPr>
        <p:grpSp>
          <p:nvGrpSpPr>
            <p:cNvPr id="3" name="Group 23">
              <a:extLst>
                <a:ext uri="{FF2B5EF4-FFF2-40B4-BE49-F238E27FC236}">
                  <a16:creationId xmlns:a16="http://schemas.microsoft.com/office/drawing/2014/main" id="{18349C52-F3B6-474A-9F47-D351C25C358A}"/>
                </a:ext>
              </a:extLst>
            </p:cNvPr>
            <p:cNvGrpSpPr>
              <a:grpSpLocks/>
            </p:cNvGrpSpPr>
            <p:nvPr/>
          </p:nvGrpSpPr>
          <p:grpSpPr bwMode="auto">
            <a:xfrm>
              <a:off x="642910" y="1355735"/>
              <a:ext cx="4143390" cy="3502025"/>
              <a:chOff x="785786" y="1571612"/>
              <a:chExt cx="2071702" cy="3501256"/>
            </a:xfrm>
            <a:grpFill/>
          </p:grpSpPr>
          <p:sp>
            <p:nvSpPr>
              <p:cNvPr id="5" name="Rectangle 4">
                <a:extLst>
                  <a:ext uri="{FF2B5EF4-FFF2-40B4-BE49-F238E27FC236}">
                    <a16:creationId xmlns:a16="http://schemas.microsoft.com/office/drawing/2014/main" id="{A660A973-C48B-4C15-8C4A-90AAD39D9781}"/>
                  </a:ext>
                </a:extLst>
              </p:cNvPr>
              <p:cNvSpPr/>
              <p:nvPr/>
            </p:nvSpPr>
            <p:spPr bwMode="auto">
              <a:xfrm>
                <a:off x="785786" y="1571612"/>
                <a:ext cx="2071702" cy="3499602"/>
              </a:xfrm>
              <a:prstGeom prst="rect">
                <a:avLst/>
              </a:prstGeom>
              <a:grpFill/>
              <a:ln w="9525" cap="flat" cmpd="sng" algn="ctr">
                <a:solidFill>
                  <a:schemeClr val="bg2"/>
                </a:solidFill>
                <a:prstDash val="solid"/>
                <a:round/>
                <a:headEnd type="none" w="med" len="med"/>
                <a:tailEnd type="none" w="med" len="med"/>
              </a:ln>
              <a:effectLst/>
            </p:spPr>
            <p:txBody>
              <a:bodyPr/>
              <a:lstStyle/>
              <a:p>
                <a:pPr eaLnBrk="0" hangingPunct="0">
                  <a:defRPr/>
                </a:pPr>
                <a:endParaRPr lang="id-ID">
                  <a:latin typeface="Arial" charset="0"/>
                </a:endParaRPr>
              </a:p>
            </p:txBody>
          </p:sp>
          <p:cxnSp>
            <p:nvCxnSpPr>
              <p:cNvPr id="22565" name="Straight Connector 6">
                <a:extLst>
                  <a:ext uri="{FF2B5EF4-FFF2-40B4-BE49-F238E27FC236}">
                    <a16:creationId xmlns:a16="http://schemas.microsoft.com/office/drawing/2014/main" id="{C2A099DA-C592-4A9B-9DFD-6E353EF048E6}"/>
                  </a:ext>
                </a:extLst>
              </p:cNvPr>
              <p:cNvCxnSpPr>
                <a:cxnSpLocks noChangeShapeType="1"/>
              </p:cNvCxnSpPr>
              <p:nvPr/>
            </p:nvCxnSpPr>
            <p:spPr bwMode="auto">
              <a:xfrm rot="5400000" flipH="1" flipV="1">
                <a:off x="-678693" y="3036091"/>
                <a:ext cx="3500462" cy="571504"/>
              </a:xfrm>
              <a:prstGeom prst="line">
                <a:avLst/>
              </a:prstGeom>
              <a:grpFill/>
              <a:ln w="9525" algn="ctr">
                <a:solidFill>
                  <a:schemeClr val="tx1"/>
                </a:solidFill>
                <a:round/>
                <a:headEnd/>
                <a:tailEnd/>
              </a:ln>
            </p:spPr>
          </p:cxnSp>
          <p:cxnSp>
            <p:nvCxnSpPr>
              <p:cNvPr id="22566" name="Straight Connector 8">
                <a:extLst>
                  <a:ext uri="{FF2B5EF4-FFF2-40B4-BE49-F238E27FC236}">
                    <a16:creationId xmlns:a16="http://schemas.microsoft.com/office/drawing/2014/main" id="{B58B26E7-DFEA-4AC3-A35A-77A00BC185C4}"/>
                  </a:ext>
                </a:extLst>
              </p:cNvPr>
              <p:cNvCxnSpPr>
                <a:cxnSpLocks noChangeShapeType="1"/>
              </p:cNvCxnSpPr>
              <p:nvPr/>
            </p:nvCxnSpPr>
            <p:spPr bwMode="auto">
              <a:xfrm rot="16200000" flipV="1">
                <a:off x="892943" y="3036091"/>
                <a:ext cx="3429024" cy="500066"/>
              </a:xfrm>
              <a:prstGeom prst="line">
                <a:avLst/>
              </a:prstGeom>
              <a:grpFill/>
              <a:ln w="9525" algn="ctr">
                <a:solidFill>
                  <a:schemeClr val="tx1"/>
                </a:solidFill>
                <a:round/>
                <a:headEnd/>
                <a:tailEnd/>
              </a:ln>
            </p:spPr>
          </p:cxnSp>
          <p:cxnSp>
            <p:nvCxnSpPr>
              <p:cNvPr id="22567" name="Straight Connector 14">
                <a:extLst>
                  <a:ext uri="{FF2B5EF4-FFF2-40B4-BE49-F238E27FC236}">
                    <a16:creationId xmlns:a16="http://schemas.microsoft.com/office/drawing/2014/main" id="{96B54523-1966-46ED-88F9-BBBA43276B60}"/>
                  </a:ext>
                </a:extLst>
              </p:cNvPr>
              <p:cNvCxnSpPr>
                <a:cxnSpLocks noChangeShapeType="1"/>
              </p:cNvCxnSpPr>
              <p:nvPr/>
            </p:nvCxnSpPr>
            <p:spPr bwMode="auto">
              <a:xfrm rot="5400000" flipH="1" flipV="1">
                <a:off x="-285784" y="3214686"/>
                <a:ext cx="3500462" cy="214314"/>
              </a:xfrm>
              <a:prstGeom prst="line">
                <a:avLst/>
              </a:prstGeom>
              <a:grpFill/>
              <a:ln w="57150" algn="ctr">
                <a:solidFill>
                  <a:schemeClr val="tx1"/>
                </a:solidFill>
                <a:prstDash val="dash"/>
                <a:round/>
                <a:headEnd/>
                <a:tailEnd/>
              </a:ln>
            </p:spPr>
          </p:cxnSp>
          <p:cxnSp>
            <p:nvCxnSpPr>
              <p:cNvPr id="22568" name="Straight Connector 17">
                <a:extLst>
                  <a:ext uri="{FF2B5EF4-FFF2-40B4-BE49-F238E27FC236}">
                    <a16:creationId xmlns:a16="http://schemas.microsoft.com/office/drawing/2014/main" id="{B96231DE-30E0-4F8B-B264-8B5281013366}"/>
                  </a:ext>
                </a:extLst>
              </p:cNvPr>
              <p:cNvCxnSpPr>
                <a:cxnSpLocks noChangeShapeType="1"/>
                <a:stCxn id="5" idx="2"/>
                <a:endCxn id="5" idx="0"/>
              </p:cNvCxnSpPr>
              <p:nvPr/>
            </p:nvCxnSpPr>
            <p:spPr bwMode="auto">
              <a:xfrm rot="5400000" flipH="1">
                <a:off x="71406" y="3321843"/>
                <a:ext cx="3500462" cy="1588"/>
              </a:xfrm>
              <a:prstGeom prst="line">
                <a:avLst/>
              </a:prstGeom>
              <a:grpFill/>
              <a:ln w="57150" algn="ctr">
                <a:solidFill>
                  <a:schemeClr val="tx1"/>
                </a:solidFill>
                <a:round/>
                <a:headEnd/>
                <a:tailEnd/>
              </a:ln>
            </p:spPr>
          </p:cxnSp>
          <p:cxnSp>
            <p:nvCxnSpPr>
              <p:cNvPr id="22569" name="Straight Connector 20">
                <a:extLst>
                  <a:ext uri="{FF2B5EF4-FFF2-40B4-BE49-F238E27FC236}">
                    <a16:creationId xmlns:a16="http://schemas.microsoft.com/office/drawing/2014/main" id="{C3F8120D-44F4-4BCA-ACF6-FAB48FE55ABF}"/>
                  </a:ext>
                </a:extLst>
              </p:cNvPr>
              <p:cNvCxnSpPr>
                <a:cxnSpLocks noChangeShapeType="1"/>
              </p:cNvCxnSpPr>
              <p:nvPr/>
            </p:nvCxnSpPr>
            <p:spPr bwMode="auto">
              <a:xfrm rot="16200000" flipH="1">
                <a:off x="464315" y="3178967"/>
                <a:ext cx="3500462" cy="285752"/>
              </a:xfrm>
              <a:prstGeom prst="line">
                <a:avLst/>
              </a:prstGeom>
              <a:grpFill/>
              <a:ln w="57150" algn="ctr">
                <a:solidFill>
                  <a:schemeClr val="tx1"/>
                </a:solidFill>
                <a:prstDash val="dash"/>
                <a:round/>
                <a:headEnd/>
                <a:tailEnd/>
              </a:ln>
            </p:spPr>
          </p:cxnSp>
        </p:grpSp>
        <p:cxnSp>
          <p:nvCxnSpPr>
            <p:cNvPr id="22560" name="Straight Arrow Connector 21">
              <a:extLst>
                <a:ext uri="{FF2B5EF4-FFF2-40B4-BE49-F238E27FC236}">
                  <a16:creationId xmlns:a16="http://schemas.microsoft.com/office/drawing/2014/main" id="{6CDB0386-5C1E-4AFA-B258-3351519EF051}"/>
                </a:ext>
              </a:extLst>
            </p:cNvPr>
            <p:cNvCxnSpPr>
              <a:cxnSpLocks noChangeShapeType="1"/>
            </p:cNvCxnSpPr>
            <p:nvPr/>
          </p:nvCxnSpPr>
          <p:spPr bwMode="auto">
            <a:xfrm rot="5400000" flipH="1" flipV="1">
              <a:off x="1321571" y="2974177"/>
              <a:ext cx="642942" cy="142876"/>
            </a:xfrm>
            <a:prstGeom prst="straightConnector1">
              <a:avLst/>
            </a:prstGeom>
            <a:grpFill/>
            <a:ln w="9525" algn="ctr">
              <a:solidFill>
                <a:schemeClr val="tx1"/>
              </a:solidFill>
              <a:round/>
              <a:headEnd/>
              <a:tailEnd type="arrow" w="med" len="med"/>
            </a:ln>
          </p:spPr>
        </p:cxnSp>
        <p:cxnSp>
          <p:nvCxnSpPr>
            <p:cNvPr id="22561" name="Straight Arrow Connector 22">
              <a:extLst>
                <a:ext uri="{FF2B5EF4-FFF2-40B4-BE49-F238E27FC236}">
                  <a16:creationId xmlns:a16="http://schemas.microsoft.com/office/drawing/2014/main" id="{CAE0A941-9C30-4B01-A7DF-96BF8C58B498}"/>
                </a:ext>
              </a:extLst>
            </p:cNvPr>
            <p:cNvCxnSpPr>
              <a:cxnSpLocks noChangeShapeType="1"/>
            </p:cNvCxnSpPr>
            <p:nvPr/>
          </p:nvCxnSpPr>
          <p:spPr bwMode="auto">
            <a:xfrm rot="5400000" flipH="1" flipV="1">
              <a:off x="1924032" y="3148010"/>
              <a:ext cx="795342" cy="71438"/>
            </a:xfrm>
            <a:prstGeom prst="straightConnector1">
              <a:avLst/>
            </a:prstGeom>
            <a:grpFill/>
            <a:ln w="9525" algn="ctr">
              <a:solidFill>
                <a:schemeClr val="tx1"/>
              </a:solidFill>
              <a:round/>
              <a:headEnd/>
              <a:tailEnd type="arrow" w="med" len="med"/>
            </a:ln>
          </p:spPr>
        </p:cxnSp>
        <p:cxnSp>
          <p:nvCxnSpPr>
            <p:cNvPr id="22562" name="Straight Arrow Connector 24">
              <a:extLst>
                <a:ext uri="{FF2B5EF4-FFF2-40B4-BE49-F238E27FC236}">
                  <a16:creationId xmlns:a16="http://schemas.microsoft.com/office/drawing/2014/main" id="{94BEAB2B-D288-4142-9DFB-9AE019EF7989}"/>
                </a:ext>
              </a:extLst>
            </p:cNvPr>
            <p:cNvCxnSpPr>
              <a:cxnSpLocks noChangeShapeType="1"/>
            </p:cNvCxnSpPr>
            <p:nvPr/>
          </p:nvCxnSpPr>
          <p:spPr bwMode="auto">
            <a:xfrm rot="16200000" flipH="1">
              <a:off x="3576630" y="3148010"/>
              <a:ext cx="776294" cy="214314"/>
            </a:xfrm>
            <a:prstGeom prst="straightConnector1">
              <a:avLst/>
            </a:prstGeom>
            <a:grpFill/>
            <a:ln w="9525" algn="ctr">
              <a:solidFill>
                <a:schemeClr val="tx1"/>
              </a:solidFill>
              <a:round/>
              <a:headEnd/>
              <a:tailEnd type="arrow" w="med" len="med"/>
            </a:ln>
          </p:spPr>
        </p:cxnSp>
        <p:cxnSp>
          <p:nvCxnSpPr>
            <p:cNvPr id="22563" name="Straight Arrow Connector 25">
              <a:extLst>
                <a:ext uri="{FF2B5EF4-FFF2-40B4-BE49-F238E27FC236}">
                  <a16:creationId xmlns:a16="http://schemas.microsoft.com/office/drawing/2014/main" id="{1DF1BBE1-490C-4FD0-AB26-7FC722BE6938}"/>
                </a:ext>
              </a:extLst>
            </p:cNvPr>
            <p:cNvCxnSpPr>
              <a:cxnSpLocks noChangeShapeType="1"/>
            </p:cNvCxnSpPr>
            <p:nvPr/>
          </p:nvCxnSpPr>
          <p:spPr bwMode="auto">
            <a:xfrm rot="16200000" flipH="1">
              <a:off x="2790812" y="3219449"/>
              <a:ext cx="633418" cy="71438"/>
            </a:xfrm>
            <a:prstGeom prst="straightConnector1">
              <a:avLst/>
            </a:prstGeom>
            <a:grpFill/>
            <a:ln w="9525" algn="ctr">
              <a:solidFill>
                <a:schemeClr val="tx1"/>
              </a:solidFill>
              <a:round/>
              <a:headEnd/>
              <a:tailEnd type="arrow" w="med" len="med"/>
            </a:ln>
          </p:spPr>
        </p:cxnSp>
      </p:grpSp>
      <p:sp>
        <p:nvSpPr>
          <p:cNvPr id="45065" name="TextBox 24">
            <a:extLst>
              <a:ext uri="{FF2B5EF4-FFF2-40B4-BE49-F238E27FC236}">
                <a16:creationId xmlns:a16="http://schemas.microsoft.com/office/drawing/2014/main" id="{C742C1CC-72F1-4DEE-A8B6-9F1A3CD90B94}"/>
              </a:ext>
            </a:extLst>
          </p:cNvPr>
          <p:cNvSpPr txBox="1">
            <a:spLocks noChangeArrowheads="1"/>
          </p:cNvSpPr>
          <p:nvPr/>
        </p:nvSpPr>
        <p:spPr bwMode="auto">
          <a:xfrm>
            <a:off x="4929188" y="857250"/>
            <a:ext cx="32146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z="2400" dirty="0">
                <a:effectLst>
                  <a:outerShdw blurRad="38100" dist="38100" dir="2700000" algn="tl">
                    <a:srgbClr val="000000">
                      <a:alpha val="43137"/>
                    </a:srgbClr>
                  </a:outerShdw>
                </a:effectLst>
              </a:rPr>
              <a:t>Gambar </a:t>
            </a:r>
            <a:r>
              <a:rPr lang="en-US" altLang="id-ID" sz="2400" dirty="0" err="1">
                <a:effectLst>
                  <a:outerShdw blurRad="38100" dist="38100" dir="2700000" algn="tl">
                    <a:srgbClr val="000000">
                      <a:alpha val="43137"/>
                    </a:srgbClr>
                  </a:outerShdw>
                </a:effectLst>
              </a:rPr>
              <a:t>disamping</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menunjukkan</a:t>
            </a:r>
            <a:r>
              <a:rPr lang="en-US" altLang="id-ID" sz="2400" dirty="0">
                <a:effectLst>
                  <a:outerShdw blurRad="38100" dist="38100" dir="2700000" algn="tl">
                    <a:srgbClr val="000000">
                      <a:alpha val="43137"/>
                    </a:srgbClr>
                  </a:outerShdw>
                </a:effectLst>
              </a:rPr>
              <a:t>:</a:t>
            </a:r>
            <a:endParaRPr lang="en-US" altLang="id-ID" sz="2400" b="1" u="sng" dirty="0">
              <a:effectLst>
                <a:outerShdw blurRad="38100" dist="38100" dir="2700000" algn="tl">
                  <a:srgbClr val="000000">
                    <a:alpha val="43137"/>
                  </a:srgbClr>
                </a:outerShdw>
              </a:effectLst>
            </a:endParaRPr>
          </a:p>
          <a:p>
            <a:r>
              <a:rPr lang="en-US" altLang="id-ID" sz="2400" b="1" dirty="0" err="1">
                <a:effectLst>
                  <a:outerShdw blurRad="38100" dist="38100" dir="2700000" algn="tl">
                    <a:srgbClr val="000000">
                      <a:alpha val="43137"/>
                    </a:srgbClr>
                  </a:outerShdw>
                </a:effectLst>
              </a:rPr>
              <a:t>terdapat</a:t>
            </a:r>
            <a:r>
              <a:rPr lang="en-US" altLang="id-ID" sz="2400" b="1" dirty="0">
                <a:effectLst>
                  <a:outerShdw blurRad="38100" dist="38100" dir="2700000" algn="tl">
                    <a:srgbClr val="000000">
                      <a:alpha val="43137"/>
                    </a:srgbClr>
                  </a:outerShdw>
                </a:effectLst>
              </a:rPr>
              <a:t> : </a:t>
            </a:r>
            <a:r>
              <a:rPr lang="en-US" altLang="id-ID" sz="2400" b="1" dirty="0">
                <a:solidFill>
                  <a:srgbClr val="0070C0"/>
                </a:solidFill>
                <a:effectLst>
                  <a:outerShdw blurRad="38100" dist="38100" dir="2700000" algn="tl">
                    <a:srgbClr val="000000">
                      <a:alpha val="43137"/>
                    </a:srgbClr>
                  </a:outerShdw>
                </a:effectLst>
              </a:rPr>
              <a:t>4 LAJUR </a:t>
            </a:r>
            <a:r>
              <a:rPr lang="en-US" altLang="id-ID" sz="2400" b="1" dirty="0">
                <a:effectLst>
                  <a:outerShdw blurRad="38100" dist="38100" dir="2700000" algn="tl">
                    <a:srgbClr val="000000">
                      <a:alpha val="43137"/>
                    </a:srgbClr>
                  </a:outerShdw>
                </a:effectLst>
              </a:rPr>
              <a:t>dan  </a:t>
            </a:r>
            <a:r>
              <a:rPr lang="en-US" altLang="id-ID" sz="2400" b="1" dirty="0">
                <a:solidFill>
                  <a:srgbClr val="FF0000"/>
                </a:solidFill>
                <a:effectLst>
                  <a:outerShdw blurRad="38100" dist="38100" dir="2700000" algn="tl">
                    <a:srgbClr val="000000">
                      <a:alpha val="43137"/>
                    </a:srgbClr>
                  </a:outerShdw>
                </a:effectLst>
              </a:rPr>
              <a:t>2 JALUR</a:t>
            </a:r>
            <a:endParaRPr lang="en-US" altLang="id-ID" sz="2400" dirty="0">
              <a:solidFill>
                <a:srgbClr val="FF0000"/>
              </a:solidFill>
              <a:effectLst>
                <a:outerShdw blurRad="38100" dist="38100" dir="2700000" algn="tl">
                  <a:srgbClr val="000000">
                    <a:alpha val="43137"/>
                  </a:srgbClr>
                </a:outerShdw>
              </a:effectLst>
            </a:endParaRPr>
          </a:p>
        </p:txBody>
      </p:sp>
      <p:sp>
        <p:nvSpPr>
          <p:cNvPr id="45066" name="Up Arrow 44">
            <a:extLst>
              <a:ext uri="{FF2B5EF4-FFF2-40B4-BE49-F238E27FC236}">
                <a16:creationId xmlns:a16="http://schemas.microsoft.com/office/drawing/2014/main" id="{D58DB26B-267B-4984-A482-8A1A2F3923CE}"/>
              </a:ext>
            </a:extLst>
          </p:cNvPr>
          <p:cNvSpPr>
            <a:spLocks noChangeArrowheads="1"/>
          </p:cNvSpPr>
          <p:nvPr/>
        </p:nvSpPr>
        <p:spPr bwMode="auto">
          <a:xfrm>
            <a:off x="1919288" y="823913"/>
            <a:ext cx="214312" cy="428625"/>
          </a:xfrm>
          <a:prstGeom prst="up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p>
        </p:txBody>
      </p:sp>
      <p:sp>
        <p:nvSpPr>
          <p:cNvPr id="45067" name="Up Arrow 45">
            <a:extLst>
              <a:ext uri="{FF2B5EF4-FFF2-40B4-BE49-F238E27FC236}">
                <a16:creationId xmlns:a16="http://schemas.microsoft.com/office/drawing/2014/main" id="{9829F200-9CAF-441A-BEE0-3C2EE44B1AA9}"/>
              </a:ext>
            </a:extLst>
          </p:cNvPr>
          <p:cNvSpPr>
            <a:spLocks noChangeArrowheads="1"/>
          </p:cNvSpPr>
          <p:nvPr/>
        </p:nvSpPr>
        <p:spPr bwMode="auto">
          <a:xfrm rot="10800000">
            <a:off x="2928938" y="823913"/>
            <a:ext cx="285750" cy="428625"/>
          </a:xfrm>
          <a:prstGeom prst="up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p>
        </p:txBody>
      </p:sp>
      <p:sp>
        <p:nvSpPr>
          <p:cNvPr id="45068" name="Down Arrow 46">
            <a:extLst>
              <a:ext uri="{FF2B5EF4-FFF2-40B4-BE49-F238E27FC236}">
                <a16:creationId xmlns:a16="http://schemas.microsoft.com/office/drawing/2014/main" id="{BC19D079-2B41-4178-9FBF-33C20F532C2A}"/>
              </a:ext>
            </a:extLst>
          </p:cNvPr>
          <p:cNvSpPr>
            <a:spLocks noChangeArrowheads="1"/>
          </p:cNvSpPr>
          <p:nvPr/>
        </p:nvSpPr>
        <p:spPr bwMode="auto">
          <a:xfrm>
            <a:off x="990600" y="4395788"/>
            <a:ext cx="142875" cy="285750"/>
          </a:xfrm>
          <a:prstGeom prst="downArrow">
            <a:avLst>
              <a:gd name="adj1" fmla="val 50000"/>
              <a:gd name="adj2" fmla="val 50000"/>
            </a:avLst>
          </a:prstGeom>
          <a:solidFill>
            <a:srgbClr val="0070C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solidFill>
                <a:srgbClr val="0070C0"/>
              </a:solidFill>
            </a:endParaRPr>
          </a:p>
        </p:txBody>
      </p:sp>
      <p:sp>
        <p:nvSpPr>
          <p:cNvPr id="45069" name="Down Arrow 47">
            <a:extLst>
              <a:ext uri="{FF2B5EF4-FFF2-40B4-BE49-F238E27FC236}">
                <a16:creationId xmlns:a16="http://schemas.microsoft.com/office/drawing/2014/main" id="{83FA64BD-C2D6-4FF5-B18D-895CC8E42B78}"/>
              </a:ext>
            </a:extLst>
          </p:cNvPr>
          <p:cNvSpPr>
            <a:spLocks noChangeArrowheads="1"/>
          </p:cNvSpPr>
          <p:nvPr/>
        </p:nvSpPr>
        <p:spPr bwMode="auto">
          <a:xfrm>
            <a:off x="2076450" y="4395788"/>
            <a:ext cx="142875" cy="285750"/>
          </a:xfrm>
          <a:prstGeom prst="downArrow">
            <a:avLst>
              <a:gd name="adj1" fmla="val 50000"/>
              <a:gd name="adj2" fmla="val 50000"/>
            </a:avLst>
          </a:prstGeom>
          <a:solidFill>
            <a:srgbClr val="0070C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solidFill>
                <a:srgbClr val="0070C0"/>
              </a:solidFill>
            </a:endParaRPr>
          </a:p>
        </p:txBody>
      </p:sp>
      <p:sp>
        <p:nvSpPr>
          <p:cNvPr id="45070" name="Down Arrow 48">
            <a:extLst>
              <a:ext uri="{FF2B5EF4-FFF2-40B4-BE49-F238E27FC236}">
                <a16:creationId xmlns:a16="http://schemas.microsoft.com/office/drawing/2014/main" id="{19BB9AAC-26F7-4C6E-B8CD-F2F67A3B6858}"/>
              </a:ext>
            </a:extLst>
          </p:cNvPr>
          <p:cNvSpPr>
            <a:spLocks noChangeArrowheads="1"/>
          </p:cNvSpPr>
          <p:nvPr/>
        </p:nvSpPr>
        <p:spPr bwMode="auto">
          <a:xfrm>
            <a:off x="3100387" y="4395788"/>
            <a:ext cx="142875" cy="285750"/>
          </a:xfrm>
          <a:prstGeom prst="downArrow">
            <a:avLst>
              <a:gd name="adj1" fmla="val 50000"/>
              <a:gd name="adj2" fmla="val 50000"/>
            </a:avLst>
          </a:prstGeom>
          <a:solidFill>
            <a:srgbClr val="0070C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solidFill>
                <a:srgbClr val="0070C0"/>
              </a:solidFill>
            </a:endParaRPr>
          </a:p>
        </p:txBody>
      </p:sp>
      <p:sp>
        <p:nvSpPr>
          <p:cNvPr id="45071" name="Down Arrow 49">
            <a:extLst>
              <a:ext uri="{FF2B5EF4-FFF2-40B4-BE49-F238E27FC236}">
                <a16:creationId xmlns:a16="http://schemas.microsoft.com/office/drawing/2014/main" id="{DF2F4DE4-731F-4463-87AC-99A2D5E586CE}"/>
              </a:ext>
            </a:extLst>
          </p:cNvPr>
          <p:cNvSpPr>
            <a:spLocks noChangeArrowheads="1"/>
          </p:cNvSpPr>
          <p:nvPr/>
        </p:nvSpPr>
        <p:spPr bwMode="auto">
          <a:xfrm>
            <a:off x="4171950" y="4395788"/>
            <a:ext cx="142875" cy="285750"/>
          </a:xfrm>
          <a:prstGeom prst="downArrow">
            <a:avLst>
              <a:gd name="adj1" fmla="val 50000"/>
              <a:gd name="adj2" fmla="val 50000"/>
            </a:avLst>
          </a:prstGeom>
          <a:solidFill>
            <a:srgbClr val="0070C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solidFill>
                <a:srgbClr val="0070C0"/>
              </a:solidFill>
            </a:endParaRPr>
          </a:p>
        </p:txBody>
      </p:sp>
      <p:sp>
        <p:nvSpPr>
          <p:cNvPr id="45072" name="TextBox 24">
            <a:extLst>
              <a:ext uri="{FF2B5EF4-FFF2-40B4-BE49-F238E27FC236}">
                <a16:creationId xmlns:a16="http://schemas.microsoft.com/office/drawing/2014/main" id="{315C600C-46ED-4587-A050-9348FBCA3EC5}"/>
              </a:ext>
            </a:extLst>
          </p:cNvPr>
          <p:cNvSpPr txBox="1">
            <a:spLocks noChangeArrowheads="1"/>
          </p:cNvSpPr>
          <p:nvPr/>
        </p:nvSpPr>
        <p:spPr bwMode="auto">
          <a:xfrm>
            <a:off x="3929063" y="4610100"/>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z="2400" b="1" dirty="0" err="1">
                <a:solidFill>
                  <a:srgbClr val="0070C0"/>
                </a:solidFill>
              </a:rPr>
              <a:t>lajur</a:t>
            </a:r>
            <a:endParaRPr lang="en-US" altLang="id-ID" sz="2400" dirty="0">
              <a:solidFill>
                <a:srgbClr val="0070C0"/>
              </a:solidFill>
            </a:endParaRPr>
          </a:p>
        </p:txBody>
      </p:sp>
      <p:sp>
        <p:nvSpPr>
          <p:cNvPr id="45073" name="TextBox 24">
            <a:extLst>
              <a:ext uri="{FF2B5EF4-FFF2-40B4-BE49-F238E27FC236}">
                <a16:creationId xmlns:a16="http://schemas.microsoft.com/office/drawing/2014/main" id="{ACC98B9E-56FF-4806-AB69-A3667D12BF04}"/>
              </a:ext>
            </a:extLst>
          </p:cNvPr>
          <p:cNvSpPr txBox="1">
            <a:spLocks noChangeArrowheads="1"/>
          </p:cNvSpPr>
          <p:nvPr/>
        </p:nvSpPr>
        <p:spPr bwMode="auto">
          <a:xfrm>
            <a:off x="2857500" y="461010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z="2400" b="1" dirty="0" err="1">
                <a:solidFill>
                  <a:srgbClr val="0070C0"/>
                </a:solidFill>
              </a:rPr>
              <a:t>lajur</a:t>
            </a:r>
            <a:endParaRPr lang="en-US" altLang="id-ID" sz="2400" dirty="0">
              <a:solidFill>
                <a:srgbClr val="0070C0"/>
              </a:solidFill>
            </a:endParaRPr>
          </a:p>
        </p:txBody>
      </p:sp>
      <p:sp>
        <p:nvSpPr>
          <p:cNvPr id="45074" name="TextBox 24">
            <a:extLst>
              <a:ext uri="{FF2B5EF4-FFF2-40B4-BE49-F238E27FC236}">
                <a16:creationId xmlns:a16="http://schemas.microsoft.com/office/drawing/2014/main" id="{A19636A6-AEA0-4E9B-9F3F-5752B2BBC107}"/>
              </a:ext>
            </a:extLst>
          </p:cNvPr>
          <p:cNvSpPr txBox="1">
            <a:spLocks noChangeArrowheads="1"/>
          </p:cNvSpPr>
          <p:nvPr/>
        </p:nvSpPr>
        <p:spPr bwMode="auto">
          <a:xfrm>
            <a:off x="1714500" y="461010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z="2400" b="1" dirty="0" err="1">
                <a:solidFill>
                  <a:srgbClr val="0070C0"/>
                </a:solidFill>
              </a:rPr>
              <a:t>lajur</a:t>
            </a:r>
            <a:endParaRPr lang="en-US" altLang="id-ID" sz="2400" dirty="0">
              <a:solidFill>
                <a:srgbClr val="0070C0"/>
              </a:solidFill>
            </a:endParaRPr>
          </a:p>
        </p:txBody>
      </p:sp>
      <p:sp>
        <p:nvSpPr>
          <p:cNvPr id="45075" name="TextBox 24">
            <a:extLst>
              <a:ext uri="{FF2B5EF4-FFF2-40B4-BE49-F238E27FC236}">
                <a16:creationId xmlns:a16="http://schemas.microsoft.com/office/drawing/2014/main" id="{5DF5A0F3-2EEF-49DB-BF29-E1A416CE96D9}"/>
              </a:ext>
            </a:extLst>
          </p:cNvPr>
          <p:cNvSpPr txBox="1">
            <a:spLocks noChangeArrowheads="1"/>
          </p:cNvSpPr>
          <p:nvPr/>
        </p:nvSpPr>
        <p:spPr bwMode="auto">
          <a:xfrm>
            <a:off x="642938" y="4610100"/>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z="2400" b="1" dirty="0" err="1">
                <a:solidFill>
                  <a:srgbClr val="0070C0"/>
                </a:solidFill>
              </a:rPr>
              <a:t>lajur</a:t>
            </a:r>
            <a:endParaRPr lang="en-US" altLang="id-ID" sz="2400" dirty="0">
              <a:solidFill>
                <a:srgbClr val="0070C0"/>
              </a:solidFill>
            </a:endParaRPr>
          </a:p>
        </p:txBody>
      </p:sp>
      <p:sp>
        <p:nvSpPr>
          <p:cNvPr id="45076" name="TextBox 24">
            <a:extLst>
              <a:ext uri="{FF2B5EF4-FFF2-40B4-BE49-F238E27FC236}">
                <a16:creationId xmlns:a16="http://schemas.microsoft.com/office/drawing/2014/main" id="{C849CAAE-9066-49A8-A2BE-15378D691EDE}"/>
              </a:ext>
            </a:extLst>
          </p:cNvPr>
          <p:cNvSpPr txBox="1">
            <a:spLocks noChangeArrowheads="1"/>
          </p:cNvSpPr>
          <p:nvPr/>
        </p:nvSpPr>
        <p:spPr bwMode="auto">
          <a:xfrm>
            <a:off x="3000375" y="395288"/>
            <a:ext cx="119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z="2400" b="1">
                <a:solidFill>
                  <a:srgbClr val="FF0000"/>
                </a:solidFill>
              </a:rPr>
              <a:t>1 jalur</a:t>
            </a:r>
            <a:endParaRPr lang="en-US" altLang="id-ID" sz="2400">
              <a:solidFill>
                <a:srgbClr val="FF0000"/>
              </a:solidFill>
            </a:endParaRPr>
          </a:p>
        </p:txBody>
      </p:sp>
      <p:sp>
        <p:nvSpPr>
          <p:cNvPr id="45077" name="TextBox 24">
            <a:extLst>
              <a:ext uri="{FF2B5EF4-FFF2-40B4-BE49-F238E27FC236}">
                <a16:creationId xmlns:a16="http://schemas.microsoft.com/office/drawing/2014/main" id="{39AEBDE4-8D86-49C6-BC5E-AC0D9092722D}"/>
              </a:ext>
            </a:extLst>
          </p:cNvPr>
          <p:cNvSpPr txBox="1">
            <a:spLocks noChangeArrowheads="1"/>
          </p:cNvSpPr>
          <p:nvPr/>
        </p:nvSpPr>
        <p:spPr bwMode="auto">
          <a:xfrm>
            <a:off x="1571625" y="395288"/>
            <a:ext cx="113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z="2400" b="1">
                <a:solidFill>
                  <a:srgbClr val="FF0000"/>
                </a:solidFill>
              </a:rPr>
              <a:t>1 jalur</a:t>
            </a:r>
            <a:endParaRPr lang="en-US" altLang="id-ID" sz="2400">
              <a:solidFill>
                <a:srgbClr val="FF0000"/>
              </a:solidFill>
            </a:endParaRPr>
          </a:p>
        </p:txBody>
      </p:sp>
      <p:sp>
        <p:nvSpPr>
          <p:cNvPr id="45078" name="TextBox 24">
            <a:extLst>
              <a:ext uri="{FF2B5EF4-FFF2-40B4-BE49-F238E27FC236}">
                <a16:creationId xmlns:a16="http://schemas.microsoft.com/office/drawing/2014/main" id="{59D416E1-DC7A-411A-8BB7-8BF3C3E7FA18}"/>
              </a:ext>
            </a:extLst>
          </p:cNvPr>
          <p:cNvSpPr txBox="1">
            <a:spLocks noChangeArrowheads="1"/>
          </p:cNvSpPr>
          <p:nvPr/>
        </p:nvSpPr>
        <p:spPr bwMode="auto">
          <a:xfrm>
            <a:off x="4786313" y="4648200"/>
            <a:ext cx="43576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z="2400" dirty="0" err="1">
                <a:effectLst>
                  <a:outerShdw blurRad="38100" dist="38100" dir="2700000" algn="tl">
                    <a:srgbClr val="000000">
                      <a:alpha val="43137"/>
                    </a:srgbClr>
                  </a:outerShdw>
                </a:effectLst>
              </a:rPr>
              <a:t>Marka</a:t>
            </a:r>
            <a:r>
              <a:rPr lang="en-US" altLang="id-ID" sz="2400" dirty="0">
                <a:effectLst>
                  <a:outerShdw blurRad="38100" dist="38100" dir="2700000" algn="tl">
                    <a:srgbClr val="000000">
                      <a:alpha val="43137"/>
                    </a:srgbClr>
                  </a:outerShdw>
                </a:effectLst>
              </a:rPr>
              <a:t> </a:t>
            </a:r>
            <a:r>
              <a:rPr lang="en-US" altLang="id-ID" sz="2400" b="1" dirty="0">
                <a:solidFill>
                  <a:srgbClr val="0070C0"/>
                </a:solidFill>
                <a:effectLst>
                  <a:outerShdw blurRad="38100" dist="38100" dir="2700000" algn="tl">
                    <a:srgbClr val="000000">
                      <a:alpha val="43137"/>
                    </a:srgbClr>
                  </a:outerShdw>
                </a:effectLst>
              </a:rPr>
              <a:t>LAJUR</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berfungsi</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sebagai</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pembagi</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dalam</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satu</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jalur</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searah</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arus</a:t>
            </a:r>
            <a:r>
              <a:rPr lang="en-US" altLang="id-ID" sz="2400" dirty="0">
                <a:effectLst>
                  <a:outerShdw blurRad="38100" dist="38100" dir="2700000" algn="tl">
                    <a:srgbClr val="000000">
                      <a:alpha val="43137"/>
                    </a:srgbClr>
                  </a:outerShdw>
                </a:effectLst>
              </a:rPr>
              <a:t> LL dan </a:t>
            </a:r>
            <a:r>
              <a:rPr lang="en-US" altLang="id-ID" sz="2400" dirty="0" err="1">
                <a:effectLst>
                  <a:outerShdw blurRad="38100" dist="38100" dir="2700000" algn="tl">
                    <a:srgbClr val="000000">
                      <a:alpha val="43137"/>
                    </a:srgbClr>
                  </a:outerShdw>
                </a:effectLst>
              </a:rPr>
              <a:t>dibatasi</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dengan</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marka</a:t>
            </a:r>
            <a:r>
              <a:rPr lang="en-US" altLang="id-ID" sz="2400" dirty="0">
                <a:effectLst>
                  <a:outerShdw blurRad="38100" dist="38100" dir="2700000" algn="tl">
                    <a:srgbClr val="000000">
                      <a:alpha val="43137"/>
                    </a:srgbClr>
                  </a:outerShdw>
                </a:effectLst>
              </a:rPr>
              <a:t> </a:t>
            </a:r>
            <a:r>
              <a:rPr lang="en-US" altLang="id-ID" sz="2400" dirty="0" err="1">
                <a:effectLst>
                  <a:outerShdw blurRad="38100" dist="38100" dir="2700000" algn="tl">
                    <a:srgbClr val="000000">
                      <a:alpha val="43137"/>
                    </a:srgbClr>
                  </a:outerShdw>
                </a:effectLst>
              </a:rPr>
              <a:t>lajur</a:t>
            </a:r>
            <a:r>
              <a:rPr lang="en-US" altLang="id-ID" sz="2400" dirty="0">
                <a:effectLst>
                  <a:outerShdw blurRad="38100" dist="38100" dir="2700000" algn="tl">
                    <a:srgbClr val="000000">
                      <a:alpha val="43137"/>
                    </a:srgbClr>
                  </a:outerShdw>
                </a:effectLst>
              </a:rPr>
              <a:t> lain</a:t>
            </a:r>
            <a:endParaRPr lang="id-ID" altLang="id-ID" sz="2400" b="1" u="sng" dirty="0">
              <a:effectLst>
                <a:outerShdw blurRad="38100" dist="38100" dir="2700000" algn="tl">
                  <a:srgbClr val="000000">
                    <a:alpha val="43137"/>
                  </a:srgbClr>
                </a:outerShdw>
              </a:effectLst>
            </a:endParaRPr>
          </a:p>
        </p:txBody>
      </p:sp>
      <p:sp>
        <p:nvSpPr>
          <p:cNvPr id="45079" name="Down Arrow 58">
            <a:extLst>
              <a:ext uri="{FF2B5EF4-FFF2-40B4-BE49-F238E27FC236}">
                <a16:creationId xmlns:a16="http://schemas.microsoft.com/office/drawing/2014/main" id="{2018DE66-519C-4A79-9766-33457B51609A}"/>
              </a:ext>
            </a:extLst>
          </p:cNvPr>
          <p:cNvSpPr>
            <a:spLocks noChangeArrowheads="1"/>
          </p:cNvSpPr>
          <p:nvPr/>
        </p:nvSpPr>
        <p:spPr bwMode="auto">
          <a:xfrm>
            <a:off x="2500313" y="4538663"/>
            <a:ext cx="90487" cy="719137"/>
          </a:xfrm>
          <a:prstGeom prst="downArrow">
            <a:avLst>
              <a:gd name="adj1" fmla="val 50000"/>
              <a:gd name="adj2" fmla="val 50002"/>
            </a:avLst>
          </a:prstGeom>
          <a:solidFill>
            <a:srgbClr val="FF00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p>
        </p:txBody>
      </p:sp>
      <p:sp>
        <p:nvSpPr>
          <p:cNvPr id="45080" name="Down Arrow 60">
            <a:extLst>
              <a:ext uri="{FF2B5EF4-FFF2-40B4-BE49-F238E27FC236}">
                <a16:creationId xmlns:a16="http://schemas.microsoft.com/office/drawing/2014/main" id="{CAF4B42C-DABE-4B79-A792-89C795670804}"/>
              </a:ext>
            </a:extLst>
          </p:cNvPr>
          <p:cNvSpPr>
            <a:spLocks noChangeArrowheads="1"/>
          </p:cNvSpPr>
          <p:nvPr/>
        </p:nvSpPr>
        <p:spPr bwMode="auto">
          <a:xfrm>
            <a:off x="1571625" y="4538663"/>
            <a:ext cx="104775" cy="719137"/>
          </a:xfrm>
          <a:prstGeom prst="downArrow">
            <a:avLst>
              <a:gd name="adj1" fmla="val 50000"/>
              <a:gd name="adj2" fmla="val 50016"/>
            </a:avLst>
          </a:prstGeom>
          <a:solidFill>
            <a:srgbClr val="FF00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p>
        </p:txBody>
      </p:sp>
      <p:sp>
        <p:nvSpPr>
          <p:cNvPr id="45081" name="TextBox 24">
            <a:extLst>
              <a:ext uri="{FF2B5EF4-FFF2-40B4-BE49-F238E27FC236}">
                <a16:creationId xmlns:a16="http://schemas.microsoft.com/office/drawing/2014/main" id="{E0C900C1-A8A1-4885-B6D4-02A58BDD1823}"/>
              </a:ext>
            </a:extLst>
          </p:cNvPr>
          <p:cNvSpPr txBox="1">
            <a:spLocks noChangeArrowheads="1"/>
          </p:cNvSpPr>
          <p:nvPr/>
        </p:nvSpPr>
        <p:spPr bwMode="auto">
          <a:xfrm>
            <a:off x="857250" y="5373687"/>
            <a:ext cx="114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id-ID" sz="2000" b="1" dirty="0" err="1">
                <a:solidFill>
                  <a:srgbClr val="99FF33"/>
                </a:solidFill>
                <a:effectLst>
                  <a:outerShdw blurRad="38100" dist="38100" dir="2700000" algn="tl">
                    <a:srgbClr val="000000">
                      <a:alpha val="43137"/>
                    </a:srgbClr>
                  </a:outerShdw>
                </a:effectLst>
              </a:rPr>
              <a:t>Marka</a:t>
            </a:r>
            <a:r>
              <a:rPr lang="en-US" altLang="id-ID" sz="2000" b="1" dirty="0">
                <a:solidFill>
                  <a:srgbClr val="99FF33"/>
                </a:solidFill>
                <a:effectLst>
                  <a:outerShdw blurRad="38100" dist="38100" dir="2700000" algn="tl">
                    <a:srgbClr val="000000">
                      <a:alpha val="43137"/>
                    </a:srgbClr>
                  </a:outerShdw>
                </a:effectLst>
              </a:rPr>
              <a:t> </a:t>
            </a:r>
            <a:r>
              <a:rPr lang="en-US" altLang="id-ID" sz="2000" b="1" dirty="0" err="1">
                <a:solidFill>
                  <a:srgbClr val="99FF33"/>
                </a:solidFill>
                <a:effectLst>
                  <a:outerShdw blurRad="38100" dist="38100" dir="2700000" algn="tl">
                    <a:srgbClr val="000000">
                      <a:alpha val="43137"/>
                    </a:srgbClr>
                  </a:outerShdw>
                </a:effectLst>
              </a:rPr>
              <a:t>lajur</a:t>
            </a:r>
            <a:endParaRPr lang="en-US" altLang="id-ID" sz="2000" dirty="0">
              <a:solidFill>
                <a:srgbClr val="99FF33"/>
              </a:solidFill>
              <a:effectLst>
                <a:outerShdw blurRad="38100" dist="38100" dir="2700000" algn="tl">
                  <a:srgbClr val="000000">
                    <a:alpha val="43137"/>
                  </a:srgbClr>
                </a:outerShdw>
              </a:effectLst>
            </a:endParaRPr>
          </a:p>
        </p:txBody>
      </p:sp>
      <p:sp>
        <p:nvSpPr>
          <p:cNvPr id="45082" name="TextBox 24">
            <a:extLst>
              <a:ext uri="{FF2B5EF4-FFF2-40B4-BE49-F238E27FC236}">
                <a16:creationId xmlns:a16="http://schemas.microsoft.com/office/drawing/2014/main" id="{586AB9EB-7CA0-430C-BB60-7E289E05FDB0}"/>
              </a:ext>
            </a:extLst>
          </p:cNvPr>
          <p:cNvSpPr txBox="1">
            <a:spLocks noChangeArrowheads="1"/>
          </p:cNvSpPr>
          <p:nvPr/>
        </p:nvSpPr>
        <p:spPr bwMode="auto">
          <a:xfrm>
            <a:off x="2286000" y="5399814"/>
            <a:ext cx="114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id-ID" sz="2000" b="1" dirty="0" err="1">
                <a:solidFill>
                  <a:srgbClr val="99FF33"/>
                </a:solidFill>
                <a:effectLst>
                  <a:outerShdw blurRad="38100" dist="38100" dir="2700000" algn="tl">
                    <a:srgbClr val="000000">
                      <a:alpha val="43137"/>
                    </a:srgbClr>
                  </a:outerShdw>
                </a:effectLst>
              </a:rPr>
              <a:t>Marka</a:t>
            </a:r>
            <a:r>
              <a:rPr lang="en-US" altLang="id-ID" sz="2000" b="1" dirty="0">
                <a:solidFill>
                  <a:srgbClr val="99FF33"/>
                </a:solidFill>
                <a:effectLst>
                  <a:outerShdw blurRad="38100" dist="38100" dir="2700000" algn="tl">
                    <a:srgbClr val="000000">
                      <a:alpha val="43137"/>
                    </a:srgbClr>
                  </a:outerShdw>
                </a:effectLst>
              </a:rPr>
              <a:t> </a:t>
            </a:r>
            <a:r>
              <a:rPr lang="en-US" altLang="id-ID" sz="2000" b="1" dirty="0" err="1">
                <a:solidFill>
                  <a:srgbClr val="99FF33"/>
                </a:solidFill>
                <a:effectLst>
                  <a:outerShdw blurRad="38100" dist="38100" dir="2700000" algn="tl">
                    <a:srgbClr val="000000">
                      <a:alpha val="43137"/>
                    </a:srgbClr>
                  </a:outerShdw>
                </a:effectLst>
              </a:rPr>
              <a:t>jalur</a:t>
            </a:r>
            <a:endParaRPr lang="en-US" altLang="id-ID" sz="2000" dirty="0">
              <a:solidFill>
                <a:srgbClr val="99FF33"/>
              </a:solidFill>
              <a:effectLst>
                <a:outerShdw blurRad="38100" dist="38100" dir="2700000" algn="tl">
                  <a:srgbClr val="000000">
                    <a:alpha val="43137"/>
                  </a:srgbClr>
                </a:outerShdw>
              </a:effectLst>
            </a:endParaRPr>
          </a:p>
        </p:txBody>
      </p:sp>
      <p:sp>
        <p:nvSpPr>
          <p:cNvPr id="45083" name="Slide Number Placeholder 3">
            <a:extLst>
              <a:ext uri="{FF2B5EF4-FFF2-40B4-BE49-F238E27FC236}">
                <a16:creationId xmlns:a16="http://schemas.microsoft.com/office/drawing/2014/main" id="{2C0F4E66-240B-4075-8D80-6E11E66108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A5FA12-A328-4348-995B-7EC03E2A3245}" type="slidenum">
              <a:rPr lang="en-US" altLang="id-ID">
                <a:solidFill>
                  <a:srgbClr val="B1E2FB"/>
                </a:solidFill>
              </a:rPr>
              <a:pPr eaLnBrk="1" hangingPunct="1"/>
              <a:t>30</a:t>
            </a:fld>
            <a:endParaRPr lang="en-US" altLang="id-ID">
              <a:solidFill>
                <a:srgbClr val="B1E2FB"/>
              </a:solidFill>
            </a:endParaRPr>
          </a:p>
        </p:txBody>
      </p:sp>
      <p:sp>
        <p:nvSpPr>
          <p:cNvPr id="45" name="Rectangle 44">
            <a:extLst>
              <a:ext uri="{FF2B5EF4-FFF2-40B4-BE49-F238E27FC236}">
                <a16:creationId xmlns:a16="http://schemas.microsoft.com/office/drawing/2014/main" id="{B3001B6F-F100-411C-B18A-4EF9460A27F4}"/>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spTree>
  </p:cSld>
  <p:clrMapOvr>
    <a:masterClrMapping/>
  </p:clrMapOvr>
  <p:transition spd="slow">
    <p:cover/>
    <p:sndAc>
      <p:stSnd>
        <p:snd r:embed="rId2" name="cashreg.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DEB46140-344F-4D80-BAF8-F37072F396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73FCF1-2842-425A-8889-CEC1AB85792B}" type="slidenum">
              <a:rPr lang="en-US" altLang="id-ID">
                <a:solidFill>
                  <a:srgbClr val="B1E2FB"/>
                </a:solidFill>
              </a:rPr>
              <a:pPr eaLnBrk="1" hangingPunct="1"/>
              <a:t>31</a:t>
            </a:fld>
            <a:endParaRPr lang="en-US" altLang="id-ID">
              <a:solidFill>
                <a:srgbClr val="B1E2FB"/>
              </a:solidFill>
            </a:endParaRPr>
          </a:p>
        </p:txBody>
      </p:sp>
      <p:sp>
        <p:nvSpPr>
          <p:cNvPr id="14" name="Rectangle 13">
            <a:extLst>
              <a:ext uri="{FF2B5EF4-FFF2-40B4-BE49-F238E27FC236}">
                <a16:creationId xmlns:a16="http://schemas.microsoft.com/office/drawing/2014/main" id="{9BBB476A-A500-4F8F-9695-109F695E096F}"/>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15" name="Picture 14">
            <a:extLst>
              <a:ext uri="{FF2B5EF4-FFF2-40B4-BE49-F238E27FC236}">
                <a16:creationId xmlns:a16="http://schemas.microsoft.com/office/drawing/2014/main" id="{3C5C6426-46AF-4365-8262-32FDAE428712}"/>
              </a:ext>
            </a:extLst>
          </p:cNvPr>
          <p:cNvPicPr>
            <a:picLocks noChangeAspect="1" noChangeArrowheads="1"/>
          </p:cNvPicPr>
          <p:nvPr/>
        </p:nvPicPr>
        <p:blipFill>
          <a:blip r:embed="rId2"/>
          <a:stretch>
            <a:fillRect/>
          </a:stretch>
        </p:blipFill>
        <p:spPr bwMode="auto">
          <a:xfrm>
            <a:off x="7467600" y="5257800"/>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9" name="Diagram 8">
            <a:extLst>
              <a:ext uri="{FF2B5EF4-FFF2-40B4-BE49-F238E27FC236}">
                <a16:creationId xmlns:a16="http://schemas.microsoft.com/office/drawing/2014/main" id="{054C3ED0-0401-4C9B-A2E5-4356771BF9A1}"/>
              </a:ext>
            </a:extLst>
          </p:cNvPr>
          <p:cNvGraphicFramePr/>
          <p:nvPr>
            <p:extLst>
              <p:ext uri="{D42A27DB-BD31-4B8C-83A1-F6EECF244321}">
                <p14:modId xmlns:p14="http://schemas.microsoft.com/office/powerpoint/2010/main" val="4273506512"/>
              </p:ext>
            </p:extLst>
          </p:nvPr>
        </p:nvGraphicFramePr>
        <p:xfrm>
          <a:off x="1372321" y="152400"/>
          <a:ext cx="3485431" cy="103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2" descr="G:\pekerjaan 2012\perusahaan taxi\tri3.jpg">
            <a:extLst>
              <a:ext uri="{FF2B5EF4-FFF2-40B4-BE49-F238E27FC236}">
                <a16:creationId xmlns:a16="http://schemas.microsoft.com/office/drawing/2014/main" id="{E5E80C00-A75A-455F-82C4-1D7EF77DEFBF}"/>
              </a:ext>
            </a:extLst>
          </p:cNvPr>
          <p:cNvPicPr>
            <a:picLocks noChangeAspect="1" noChangeArrowheads="1"/>
          </p:cNvPicPr>
          <p:nvPr/>
        </p:nvPicPr>
        <p:blipFill rotWithShape="1">
          <a:blip r:embed="rId8">
            <a:grayscl/>
          </a:blip>
          <a:srcRect t="11759" r="51852" b="25002"/>
          <a:stretch/>
        </p:blipFill>
        <p:spPr bwMode="auto">
          <a:xfrm>
            <a:off x="6464949" y="2572908"/>
            <a:ext cx="2124869" cy="1722867"/>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16" name="Content Placeholder 4">
            <a:extLst>
              <a:ext uri="{FF2B5EF4-FFF2-40B4-BE49-F238E27FC236}">
                <a16:creationId xmlns:a16="http://schemas.microsoft.com/office/drawing/2014/main" id="{F7A0AE74-4577-4CEA-8BD7-920C51A95AB8}"/>
              </a:ext>
            </a:extLst>
          </p:cNvPr>
          <p:cNvGraphicFramePr>
            <a:graphicFrameLocks/>
          </p:cNvGraphicFramePr>
          <p:nvPr>
            <p:extLst>
              <p:ext uri="{D42A27DB-BD31-4B8C-83A1-F6EECF244321}">
                <p14:modId xmlns:p14="http://schemas.microsoft.com/office/powerpoint/2010/main" val="46609530"/>
              </p:ext>
            </p:extLst>
          </p:nvPr>
        </p:nvGraphicFramePr>
        <p:xfrm>
          <a:off x="609600" y="1295400"/>
          <a:ext cx="6096000" cy="4267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a:extLst>
              <a:ext uri="{FF2B5EF4-FFF2-40B4-BE49-F238E27FC236}">
                <a16:creationId xmlns:a16="http://schemas.microsoft.com/office/drawing/2014/main" id="{1A6AE5AE-0FA5-413B-A3C7-5CC181F8BD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072835-5E49-4E53-A467-ED11BCA31FBB}" type="slidenum">
              <a:rPr lang="en-US" altLang="id-ID">
                <a:solidFill>
                  <a:srgbClr val="B1E2FB"/>
                </a:solidFill>
              </a:rPr>
              <a:pPr eaLnBrk="1" hangingPunct="1"/>
              <a:t>32</a:t>
            </a:fld>
            <a:endParaRPr lang="en-US" altLang="id-ID">
              <a:solidFill>
                <a:srgbClr val="B1E2FB"/>
              </a:solidFill>
            </a:endParaRPr>
          </a:p>
        </p:txBody>
      </p:sp>
      <p:sp>
        <p:nvSpPr>
          <p:cNvPr id="14" name="Rectangle 13">
            <a:extLst>
              <a:ext uri="{FF2B5EF4-FFF2-40B4-BE49-F238E27FC236}">
                <a16:creationId xmlns:a16="http://schemas.microsoft.com/office/drawing/2014/main" id="{E325DA42-A92D-4347-AE7C-55F03ABCB8BF}"/>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15" name="Picture 14">
            <a:extLst>
              <a:ext uri="{FF2B5EF4-FFF2-40B4-BE49-F238E27FC236}">
                <a16:creationId xmlns:a16="http://schemas.microsoft.com/office/drawing/2014/main" id="{93E92B04-640E-4C7F-8D28-7AFCE17D12C1}"/>
              </a:ext>
            </a:extLst>
          </p:cNvPr>
          <p:cNvPicPr>
            <a:picLocks noChangeAspect="1" noChangeArrowheads="1"/>
          </p:cNvPicPr>
          <p:nvPr/>
        </p:nvPicPr>
        <p:blipFill>
          <a:blip r:embed="rId2"/>
          <a:stretch>
            <a:fillRect/>
          </a:stretch>
        </p:blipFill>
        <p:spPr bwMode="auto">
          <a:xfrm>
            <a:off x="228600" y="3505200"/>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Diagram 9">
            <a:extLst>
              <a:ext uri="{FF2B5EF4-FFF2-40B4-BE49-F238E27FC236}">
                <a16:creationId xmlns:a16="http://schemas.microsoft.com/office/drawing/2014/main" id="{06707963-12C5-496B-909D-B0700F309244}"/>
              </a:ext>
            </a:extLst>
          </p:cNvPr>
          <p:cNvGraphicFramePr/>
          <p:nvPr>
            <p:extLst>
              <p:ext uri="{D42A27DB-BD31-4B8C-83A1-F6EECF244321}">
                <p14:modId xmlns:p14="http://schemas.microsoft.com/office/powerpoint/2010/main" val="3460011407"/>
              </p:ext>
            </p:extLst>
          </p:nvPr>
        </p:nvGraphicFramePr>
        <p:xfrm>
          <a:off x="1909285" y="226708"/>
          <a:ext cx="5286412" cy="1331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Content Placeholder 5">
            <a:extLst>
              <a:ext uri="{FF2B5EF4-FFF2-40B4-BE49-F238E27FC236}">
                <a16:creationId xmlns:a16="http://schemas.microsoft.com/office/drawing/2014/main" id="{C3370D0C-ED44-47FF-A0DC-2F7CE65127DB}"/>
              </a:ext>
            </a:extLst>
          </p:cNvPr>
          <p:cNvGraphicFramePr>
            <a:graphicFrameLocks/>
          </p:cNvGraphicFramePr>
          <p:nvPr>
            <p:extLst>
              <p:ext uri="{D42A27DB-BD31-4B8C-83A1-F6EECF244321}">
                <p14:modId xmlns:p14="http://schemas.microsoft.com/office/powerpoint/2010/main" val="795561122"/>
              </p:ext>
            </p:extLst>
          </p:nvPr>
        </p:nvGraphicFramePr>
        <p:xfrm>
          <a:off x="978683" y="1358075"/>
          <a:ext cx="7186634" cy="1905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9" name="Content Placeholder 5">
            <a:extLst>
              <a:ext uri="{FF2B5EF4-FFF2-40B4-BE49-F238E27FC236}">
                <a16:creationId xmlns:a16="http://schemas.microsoft.com/office/drawing/2014/main" id="{2DC909E0-3793-45C3-8C78-046F0C5559F1}"/>
              </a:ext>
            </a:extLst>
          </p:cNvPr>
          <p:cNvGraphicFramePr>
            <a:graphicFrameLocks/>
          </p:cNvGraphicFramePr>
          <p:nvPr>
            <p:extLst>
              <p:ext uri="{D42A27DB-BD31-4B8C-83A1-F6EECF244321}">
                <p14:modId xmlns:p14="http://schemas.microsoft.com/office/powerpoint/2010/main" val="1910643063"/>
              </p:ext>
            </p:extLst>
          </p:nvPr>
        </p:nvGraphicFramePr>
        <p:xfrm>
          <a:off x="959174" y="4572000"/>
          <a:ext cx="7186634" cy="15716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0" name="Diagram 19">
            <a:extLst>
              <a:ext uri="{FF2B5EF4-FFF2-40B4-BE49-F238E27FC236}">
                <a16:creationId xmlns:a16="http://schemas.microsoft.com/office/drawing/2014/main" id="{82A24B29-6F11-4865-94FE-9DAC3D35AD25}"/>
              </a:ext>
            </a:extLst>
          </p:cNvPr>
          <p:cNvGraphicFramePr/>
          <p:nvPr>
            <p:extLst>
              <p:ext uri="{D42A27DB-BD31-4B8C-83A1-F6EECF244321}">
                <p14:modId xmlns:p14="http://schemas.microsoft.com/office/powerpoint/2010/main" val="2998630090"/>
              </p:ext>
            </p:extLst>
          </p:nvPr>
        </p:nvGraphicFramePr>
        <p:xfrm>
          <a:off x="1928794" y="3429000"/>
          <a:ext cx="5286412" cy="11434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C699DBD9-C379-4025-AB39-09EB1333D15A}"/>
              </a:ext>
            </a:extLst>
          </p:cNvPr>
          <p:cNvSpPr>
            <a:spLocks noGrp="1"/>
          </p:cNvSpPr>
          <p:nvPr>
            <p:ph idx="1"/>
          </p:nvPr>
        </p:nvSpPr>
        <p:spPr/>
        <p:txBody>
          <a:bodyPr/>
          <a:lstStyle/>
          <a:p>
            <a:pPr eaLnBrk="1" hangingPunct="1">
              <a:buFont typeface="Wingdings" panose="05000000000000000000" pitchFamily="2" charset="2"/>
              <a:buChar char="Ø"/>
            </a:pPr>
            <a:r>
              <a:rPr lang="id-ID" altLang="id-ID" sz="2400" dirty="0">
                <a:effectLst>
                  <a:outerShdw blurRad="38100" dist="38100" dir="2700000" algn="tl">
                    <a:srgbClr val="000000">
                      <a:alpha val="43137"/>
                    </a:srgbClr>
                  </a:outerShdw>
                </a:effectLst>
              </a:rPr>
              <a:t>SIM (Psl 77 ayat 1)</a:t>
            </a:r>
          </a:p>
          <a:p>
            <a:pPr eaLnBrk="1" hangingPunct="1">
              <a:buFont typeface="Arial" panose="020B0604020202020204" pitchFamily="34" charset="0"/>
              <a:buNone/>
            </a:pPr>
            <a:r>
              <a:rPr lang="id-ID" altLang="id-ID" sz="2400" dirty="0">
                <a:effectLst>
                  <a:outerShdw blurRad="38100" dist="38100" dir="2700000" algn="tl">
                    <a:srgbClr val="000000">
                      <a:alpha val="43137"/>
                    </a:srgbClr>
                  </a:outerShdw>
                </a:effectLst>
              </a:rPr>
              <a:t>	Fungsi: sebagai bukti kopetensi pengemudi.</a:t>
            </a:r>
          </a:p>
          <a:p>
            <a:pPr eaLnBrk="1" hangingPunct="1">
              <a:buFont typeface="Arial" panose="020B0604020202020204" pitchFamily="34" charset="0"/>
              <a:buNone/>
            </a:pPr>
            <a:r>
              <a:rPr lang="id-ID" altLang="id-ID" sz="2400" dirty="0">
                <a:effectLst>
                  <a:outerShdw blurRad="38100" dist="38100" dir="2700000" algn="tl">
                    <a:srgbClr val="000000">
                      <a:alpha val="43137"/>
                    </a:srgbClr>
                  </a:outerShdw>
                </a:effectLst>
              </a:rPr>
              <a:t>	Ketentuan Pidana</a:t>
            </a:r>
          </a:p>
          <a:p>
            <a:pPr eaLnBrk="1" hangingPunct="1">
              <a:buFont typeface="Arial" panose="020B0604020202020204" pitchFamily="34" charset="0"/>
              <a:buNone/>
            </a:pPr>
            <a:r>
              <a:rPr lang="id-ID" altLang="id-ID" sz="2400" dirty="0">
                <a:effectLst>
                  <a:outerShdw blurRad="38100" dist="38100" dir="2700000" algn="tl">
                    <a:srgbClr val="000000">
                      <a:alpha val="43137"/>
                    </a:srgbClr>
                  </a:outerShdw>
                </a:effectLst>
              </a:rPr>
              <a:t>	</a:t>
            </a:r>
            <a:r>
              <a:rPr lang="id-ID" altLang="id-ID" sz="1800" dirty="0">
                <a:effectLst>
                  <a:outerShdw blurRad="38100" dist="38100" dir="2700000" algn="tl">
                    <a:srgbClr val="000000">
                      <a:alpha val="43137"/>
                    </a:srgbClr>
                  </a:outerShdw>
                </a:effectLst>
              </a:rPr>
              <a:t>Psl 281: 4 bln kurungan, denda Rp. 1.000.000 (tidak memiliki)</a:t>
            </a:r>
          </a:p>
          <a:p>
            <a:pPr eaLnBrk="1" hangingPunct="1">
              <a:buFont typeface="Arial" panose="020B0604020202020204" pitchFamily="34" charset="0"/>
              <a:buNone/>
            </a:pPr>
            <a:r>
              <a:rPr lang="id-ID" altLang="id-ID" sz="1800" dirty="0">
                <a:effectLst>
                  <a:outerShdw blurRad="38100" dist="38100" dir="2700000" algn="tl">
                    <a:srgbClr val="000000">
                      <a:alpha val="43137"/>
                    </a:srgbClr>
                  </a:outerShdw>
                </a:effectLst>
              </a:rPr>
              <a:t>	Psl 288 (2): 1 bln kurungan, denda Rp. 250.000 (tidak membawa)</a:t>
            </a:r>
          </a:p>
          <a:p>
            <a:pPr eaLnBrk="1" hangingPunct="1">
              <a:buFont typeface="Arial" panose="020B0604020202020204" pitchFamily="34" charset="0"/>
              <a:buNone/>
            </a:pPr>
            <a:endParaRPr lang="id-ID" altLang="id-ID" sz="1800" dirty="0">
              <a:effectLst>
                <a:outerShdw blurRad="38100" dist="38100" dir="2700000" algn="tl">
                  <a:srgbClr val="000000">
                    <a:alpha val="43137"/>
                  </a:srgbClr>
                </a:outerShdw>
              </a:effectLst>
            </a:endParaRPr>
          </a:p>
          <a:p>
            <a:pPr eaLnBrk="1" hangingPunct="1">
              <a:buFont typeface="Wingdings" panose="05000000000000000000" pitchFamily="2" charset="2"/>
              <a:buChar char="Ø"/>
            </a:pPr>
            <a:r>
              <a:rPr lang="id-ID" altLang="id-ID" sz="2400" dirty="0">
                <a:effectLst>
                  <a:outerShdw blurRad="38100" dist="38100" dir="2700000" algn="tl">
                    <a:srgbClr val="000000">
                      <a:alpha val="43137"/>
                    </a:srgbClr>
                  </a:outerShdw>
                </a:effectLst>
              </a:rPr>
              <a:t>STNK (Psl 68 ayat 1)</a:t>
            </a:r>
          </a:p>
          <a:p>
            <a:pPr eaLnBrk="1" hangingPunct="1">
              <a:buFont typeface="Arial" panose="020B0604020202020204" pitchFamily="34" charset="0"/>
              <a:buNone/>
            </a:pPr>
            <a:r>
              <a:rPr lang="id-ID" altLang="id-ID" sz="2400" dirty="0">
                <a:effectLst>
                  <a:outerShdw blurRad="38100" dist="38100" dir="2700000" algn="tl">
                    <a:srgbClr val="000000">
                      <a:alpha val="43137"/>
                    </a:srgbClr>
                  </a:outerShdw>
                </a:effectLst>
              </a:rPr>
              <a:t>	Bukti otentik ranmor telah diregistrasi.</a:t>
            </a:r>
          </a:p>
          <a:p>
            <a:pPr eaLnBrk="1" hangingPunct="1">
              <a:buFont typeface="Arial" panose="020B0604020202020204" pitchFamily="34" charset="0"/>
              <a:buNone/>
            </a:pPr>
            <a:r>
              <a:rPr lang="id-ID" altLang="id-ID" sz="2400" dirty="0">
                <a:effectLst>
                  <a:outerShdw blurRad="38100" dist="38100" dir="2700000" algn="tl">
                    <a:srgbClr val="000000">
                      <a:alpha val="43137"/>
                    </a:srgbClr>
                  </a:outerShdw>
                </a:effectLst>
              </a:rPr>
              <a:t>	Ketentuan Pidana</a:t>
            </a:r>
          </a:p>
          <a:p>
            <a:pPr eaLnBrk="1" hangingPunct="1">
              <a:buFont typeface="Arial" panose="020B0604020202020204" pitchFamily="34" charset="0"/>
              <a:buNone/>
            </a:pPr>
            <a:r>
              <a:rPr lang="id-ID" altLang="id-ID" sz="1800" dirty="0">
                <a:effectLst>
                  <a:outerShdw blurRad="38100" dist="38100" dir="2700000" algn="tl">
                    <a:srgbClr val="000000">
                      <a:alpha val="43137"/>
                    </a:srgbClr>
                  </a:outerShdw>
                </a:effectLst>
              </a:rPr>
              <a:t>	Psl 288 (1): 2 bln kurungan,</a:t>
            </a:r>
          </a:p>
          <a:p>
            <a:pPr eaLnBrk="1" hangingPunct="1">
              <a:buFont typeface="Arial" panose="020B0604020202020204" pitchFamily="34" charset="0"/>
              <a:buNone/>
            </a:pPr>
            <a:r>
              <a:rPr lang="id-ID" altLang="id-ID" sz="1800" dirty="0">
                <a:effectLst>
                  <a:outerShdw blurRad="38100" dist="38100" dir="2700000" algn="tl">
                    <a:srgbClr val="000000">
                      <a:alpha val="43137"/>
                    </a:srgbClr>
                  </a:outerShdw>
                </a:effectLst>
              </a:rPr>
              <a:t>	denda Rp. 500.000	</a:t>
            </a:r>
          </a:p>
          <a:p>
            <a:pPr eaLnBrk="1" hangingPunct="1">
              <a:buFont typeface="Arial" panose="020B0604020202020204" pitchFamily="34" charset="0"/>
              <a:buNone/>
            </a:pPr>
            <a:r>
              <a:rPr lang="id-ID" altLang="id-ID" sz="2400" dirty="0">
                <a:effectLst>
                  <a:outerShdw blurRad="38100" dist="38100" dir="2700000" algn="tl">
                    <a:srgbClr val="000000">
                      <a:alpha val="43137"/>
                    </a:srgbClr>
                  </a:outerShdw>
                </a:effectLst>
              </a:rPr>
              <a:t>	</a:t>
            </a:r>
          </a:p>
          <a:p>
            <a:pPr eaLnBrk="1" hangingPunct="1">
              <a:buFont typeface="Arial" panose="020B0604020202020204" pitchFamily="34" charset="0"/>
              <a:buNone/>
            </a:pPr>
            <a:endParaRPr lang="id-ID" altLang="id-ID" sz="2400" dirty="0">
              <a:effectLst>
                <a:outerShdw blurRad="38100" dist="38100" dir="2700000" algn="tl">
                  <a:srgbClr val="000000">
                    <a:alpha val="43137"/>
                  </a:srgbClr>
                </a:outerShdw>
              </a:effectLst>
            </a:endParaRPr>
          </a:p>
        </p:txBody>
      </p:sp>
      <p:sp>
        <p:nvSpPr>
          <p:cNvPr id="48131" name="Slide Number Placeholder 3">
            <a:extLst>
              <a:ext uri="{FF2B5EF4-FFF2-40B4-BE49-F238E27FC236}">
                <a16:creationId xmlns:a16="http://schemas.microsoft.com/office/drawing/2014/main" id="{93A5878D-B28D-44FD-9766-494323415E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171571-2775-4A1D-B3C5-A1AFFDEC4B3C}" type="slidenum">
              <a:rPr lang="en-US" altLang="id-ID">
                <a:solidFill>
                  <a:srgbClr val="B1E2FB"/>
                </a:solidFill>
              </a:rPr>
              <a:pPr eaLnBrk="1" hangingPunct="1"/>
              <a:t>33</a:t>
            </a:fld>
            <a:endParaRPr lang="en-US" altLang="id-ID">
              <a:solidFill>
                <a:srgbClr val="B1E2FB"/>
              </a:solidFill>
            </a:endParaRPr>
          </a:p>
        </p:txBody>
      </p:sp>
      <p:sp>
        <p:nvSpPr>
          <p:cNvPr id="44034" name="Title 1">
            <a:extLst>
              <a:ext uri="{FF2B5EF4-FFF2-40B4-BE49-F238E27FC236}">
                <a16:creationId xmlns:a16="http://schemas.microsoft.com/office/drawing/2014/main" id="{30DDD903-B564-4556-ACAE-AE445A19C85E}"/>
              </a:ext>
            </a:extLst>
          </p:cNvPr>
          <p:cNvSpPr>
            <a:spLocks noGrp="1"/>
          </p:cNvSpPr>
          <p:nvPr>
            <p:ph type="title"/>
          </p:nvPr>
        </p:nvSpPr>
        <p:spPr>
          <a:xfrm>
            <a:off x="214148" y="143815"/>
            <a:ext cx="8229600" cy="1143000"/>
          </a:xfrm>
        </p:spPr>
        <p:txBody>
          <a:bodyPr>
            <a:normAutofit/>
          </a:bodyPr>
          <a:lstStyle/>
          <a:p>
            <a:pPr algn="ctr" eaLnBrk="1" fontAlgn="auto" hangingPunct="1">
              <a:spcAft>
                <a:spcPts val="0"/>
              </a:spcAft>
              <a:defRPr/>
            </a:pPr>
            <a:r>
              <a:rPr lang="id-ID" sz="4000" dirty="0">
                <a:solidFill>
                  <a:srgbClr val="FF0000"/>
                </a:solidFill>
              </a:rPr>
              <a:t>KELENGKAPAN ADMINISTRASI</a:t>
            </a:r>
          </a:p>
        </p:txBody>
      </p:sp>
      <p:sp>
        <p:nvSpPr>
          <p:cNvPr id="6" name="Rectangle 5">
            <a:extLst>
              <a:ext uri="{FF2B5EF4-FFF2-40B4-BE49-F238E27FC236}">
                <a16:creationId xmlns:a16="http://schemas.microsoft.com/office/drawing/2014/main" id="{7B27EF5A-EEDD-4649-B77F-2E7775BD3773}"/>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7" name="Picture 6">
            <a:extLst>
              <a:ext uri="{FF2B5EF4-FFF2-40B4-BE49-F238E27FC236}">
                <a16:creationId xmlns:a16="http://schemas.microsoft.com/office/drawing/2014/main" id="{22478E56-7101-4AA1-9406-28E64098BF0A}"/>
              </a:ext>
            </a:extLst>
          </p:cNvPr>
          <p:cNvPicPr>
            <a:picLocks noChangeAspect="1" noChangeArrowheads="1"/>
          </p:cNvPicPr>
          <p:nvPr/>
        </p:nvPicPr>
        <p:blipFill>
          <a:blip r:embed="rId2"/>
          <a:stretch>
            <a:fillRect/>
          </a:stretch>
        </p:blipFill>
        <p:spPr bwMode="auto">
          <a:xfrm>
            <a:off x="179512" y="5778271"/>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a16="http://schemas.microsoft.com/office/drawing/2014/main" id="{DB0A569E-3ED9-40A9-9136-64BAC7EEB165}"/>
              </a:ext>
            </a:extLst>
          </p:cNvPr>
          <p:cNvSpPr>
            <a:spLocks noGrp="1"/>
          </p:cNvSpPr>
          <p:nvPr>
            <p:ph idx="1"/>
          </p:nvPr>
        </p:nvSpPr>
        <p:spPr>
          <a:xfrm>
            <a:off x="457200" y="1249363"/>
            <a:ext cx="8229600" cy="4389437"/>
          </a:xfrm>
        </p:spPr>
        <p:txBody>
          <a:bodyPr/>
          <a:lstStyle/>
          <a:p>
            <a:pPr marL="0" indent="0" eaLnBrk="1" hangingPunct="1">
              <a:buFont typeface="Arial" panose="020B0604020202020204" pitchFamily="34" charset="0"/>
              <a:buNone/>
            </a:pPr>
            <a:r>
              <a:rPr lang="id-ID" altLang="id-ID" dirty="0">
                <a:effectLst>
                  <a:outerShdw blurRad="38100" dist="38100" dir="2700000" algn="tl">
                    <a:srgbClr val="000000">
                      <a:alpha val="43137"/>
                    </a:srgbClr>
                  </a:outerShdw>
                </a:effectLst>
              </a:rPr>
              <a:t>Ranmor R2 </a:t>
            </a:r>
          </a:p>
          <a:p>
            <a:pPr marL="0" indent="0" eaLnBrk="1" hangingPunct="1">
              <a:buFont typeface="Arial" panose="020B0604020202020204" pitchFamily="34" charset="0"/>
              <a:buNone/>
            </a:pPr>
            <a:r>
              <a:rPr lang="id-ID" altLang="id-ID" sz="2000" dirty="0">
                <a:effectLst>
                  <a:outerShdw blurRad="38100" dist="38100" dir="2700000" algn="tl">
                    <a:srgbClr val="000000">
                      <a:alpha val="43137"/>
                    </a:srgbClr>
                  </a:outerShdw>
                </a:effectLst>
              </a:rPr>
              <a:t>Helm SNI, Spion, Lampu utama, Lampu sign, Lampu rem,klakson, dan spidometer. (Psl 57)</a:t>
            </a:r>
          </a:p>
          <a:p>
            <a:pPr marL="0" indent="0" eaLnBrk="1" hangingPunct="1">
              <a:buFont typeface="Arial" panose="020B0604020202020204" pitchFamily="34" charset="0"/>
              <a:buNone/>
            </a:pPr>
            <a:r>
              <a:rPr lang="id-ID" altLang="id-ID" dirty="0">
                <a:effectLst>
                  <a:outerShdw blurRad="38100" dist="38100" dir="2700000" algn="tl">
                    <a:srgbClr val="000000">
                      <a:alpha val="43137"/>
                    </a:srgbClr>
                  </a:outerShdw>
                </a:effectLst>
              </a:rPr>
              <a:t> </a:t>
            </a:r>
          </a:p>
        </p:txBody>
      </p:sp>
      <p:sp>
        <p:nvSpPr>
          <p:cNvPr id="49155" name="Slide Number Placeholder 3">
            <a:extLst>
              <a:ext uri="{FF2B5EF4-FFF2-40B4-BE49-F238E27FC236}">
                <a16:creationId xmlns:a16="http://schemas.microsoft.com/office/drawing/2014/main" id="{33BC826F-B46A-4D19-8005-9BF53CE500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170C1E-7E7B-43CB-AE61-714DCABE053F}" type="slidenum">
              <a:rPr lang="en-US" altLang="id-ID">
                <a:solidFill>
                  <a:srgbClr val="B1E2FB"/>
                </a:solidFill>
              </a:rPr>
              <a:pPr eaLnBrk="1" hangingPunct="1"/>
              <a:t>34</a:t>
            </a:fld>
            <a:endParaRPr lang="en-US" altLang="id-ID">
              <a:solidFill>
                <a:srgbClr val="B1E2FB"/>
              </a:solidFill>
            </a:endParaRPr>
          </a:p>
        </p:txBody>
      </p:sp>
      <p:sp>
        <p:nvSpPr>
          <p:cNvPr id="45058" name="Title 1">
            <a:extLst>
              <a:ext uri="{FF2B5EF4-FFF2-40B4-BE49-F238E27FC236}">
                <a16:creationId xmlns:a16="http://schemas.microsoft.com/office/drawing/2014/main" id="{9E87C9B9-24B6-4E64-A8FB-0B943F0E19C3}"/>
              </a:ext>
            </a:extLst>
          </p:cNvPr>
          <p:cNvSpPr>
            <a:spLocks noGrp="1"/>
          </p:cNvSpPr>
          <p:nvPr>
            <p:ph type="title"/>
          </p:nvPr>
        </p:nvSpPr>
        <p:spPr>
          <a:xfrm>
            <a:off x="457200" y="0"/>
            <a:ext cx="8229600" cy="1143000"/>
          </a:xfrm>
        </p:spPr>
        <p:txBody>
          <a:bodyPr/>
          <a:lstStyle/>
          <a:p>
            <a:pPr algn="ctr" eaLnBrk="1" fontAlgn="auto" hangingPunct="1">
              <a:spcAft>
                <a:spcPts val="0"/>
              </a:spcAft>
              <a:defRPr/>
            </a:pPr>
            <a:r>
              <a:rPr lang="id-ID" dirty="0">
                <a:solidFill>
                  <a:srgbClr val="FF0000"/>
                </a:solidFill>
              </a:rPr>
              <a:t>KELENGKAPAN KENDARAAN</a:t>
            </a:r>
          </a:p>
        </p:txBody>
      </p:sp>
      <p:sp>
        <p:nvSpPr>
          <p:cNvPr id="5" name="Rectangle 4">
            <a:extLst>
              <a:ext uri="{FF2B5EF4-FFF2-40B4-BE49-F238E27FC236}">
                <a16:creationId xmlns:a16="http://schemas.microsoft.com/office/drawing/2014/main" id="{4AF79E3B-787F-447E-AE0F-96629A5ED95A}"/>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49158" name="Picture 4" descr="C:\Users\Personal User\Documents\helm sni lagi.jpg">
            <a:extLst>
              <a:ext uri="{FF2B5EF4-FFF2-40B4-BE49-F238E27FC236}">
                <a16:creationId xmlns:a16="http://schemas.microsoft.com/office/drawing/2014/main" id="{CE22851C-CF16-4538-87BA-E29F0A266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636838"/>
            <a:ext cx="4968875"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0848F6D-4049-4791-A4CF-7D311B626621}"/>
              </a:ext>
            </a:extLst>
          </p:cNvPr>
          <p:cNvPicPr>
            <a:picLocks noChangeAspect="1" noChangeArrowheads="1"/>
          </p:cNvPicPr>
          <p:nvPr/>
        </p:nvPicPr>
        <p:blipFill>
          <a:blip r:embed="rId3"/>
          <a:stretch>
            <a:fillRect/>
          </a:stretch>
        </p:blipFill>
        <p:spPr bwMode="auto">
          <a:xfrm>
            <a:off x="179512" y="5778271"/>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160" name="Picture 2" descr="C:\Users\Personal User\Documents\daftar helm sni.jpg">
            <a:extLst>
              <a:ext uri="{FF2B5EF4-FFF2-40B4-BE49-F238E27FC236}">
                <a16:creationId xmlns:a16="http://schemas.microsoft.com/office/drawing/2014/main" id="{8229C6BE-76C7-4C01-882F-02A62C9AD33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0175" y="2636838"/>
            <a:ext cx="20701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TextBox 9">
            <a:extLst>
              <a:ext uri="{FF2B5EF4-FFF2-40B4-BE49-F238E27FC236}">
                <a16:creationId xmlns:a16="http://schemas.microsoft.com/office/drawing/2014/main" id="{C8ADF580-1745-4DD6-8FA6-D1EC1521F25B}"/>
              </a:ext>
            </a:extLst>
          </p:cNvPr>
          <p:cNvSpPr txBox="1">
            <a:spLocks noChangeArrowheads="1"/>
          </p:cNvSpPr>
          <p:nvPr/>
        </p:nvSpPr>
        <p:spPr bwMode="auto">
          <a:xfrm>
            <a:off x="6156325" y="4754563"/>
            <a:ext cx="280828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altLang="id-ID" sz="2400" dirty="0">
                <a:solidFill>
                  <a:srgbClr val="C00000"/>
                </a:solidFill>
                <a:effectLst>
                  <a:outerShdw blurRad="38100" dist="38100" dir="2700000" algn="tl">
                    <a:srgbClr val="000000">
                      <a:alpha val="43137"/>
                    </a:srgbClr>
                  </a:outerShdw>
                </a:effectLst>
              </a:rPr>
              <a:t>Psl 106  (8)</a:t>
            </a:r>
          </a:p>
          <a:p>
            <a:pPr algn="ctr" eaLnBrk="1" hangingPunct="1"/>
            <a:r>
              <a:rPr lang="id-ID" altLang="id-ID" sz="2400" dirty="0">
                <a:solidFill>
                  <a:srgbClr val="C00000"/>
                </a:solidFill>
                <a:effectLst>
                  <a:outerShdw blurRad="38100" dist="38100" dir="2700000" algn="tl">
                    <a:srgbClr val="000000">
                      <a:alpha val="43137"/>
                    </a:srgbClr>
                  </a:outerShdw>
                </a:effectLst>
              </a:rPr>
              <a:t>Pidana: psl 291</a:t>
            </a:r>
          </a:p>
          <a:p>
            <a:pPr algn="ctr" eaLnBrk="1" hangingPunct="1"/>
            <a:r>
              <a:rPr lang="id-ID" altLang="id-ID" sz="2000" dirty="0">
                <a:solidFill>
                  <a:srgbClr val="C00000"/>
                </a:solidFill>
                <a:effectLst>
                  <a:outerShdw blurRad="38100" dist="38100" dir="2700000" algn="tl">
                    <a:srgbClr val="000000">
                      <a:alpha val="43137"/>
                    </a:srgbClr>
                  </a:outerShdw>
                </a:effectLst>
              </a:rPr>
              <a:t>1bln-Rp. 250.000</a:t>
            </a:r>
          </a:p>
        </p:txBody>
      </p:sp>
    </p:spTree>
  </p:cSld>
  <p:clrMapOvr>
    <a:masterClrMapping/>
  </p:clrMapOvr>
  <p:transition spd="slow" advClick="0">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F2FF387D-D4C8-4BC1-8B10-DFAFC782EDEB}"/>
              </a:ext>
            </a:extLst>
          </p:cNvPr>
          <p:cNvSpPr>
            <a:spLocks noGrp="1"/>
          </p:cNvSpPr>
          <p:nvPr>
            <p:ph idx="1"/>
          </p:nvPr>
        </p:nvSpPr>
        <p:spPr>
          <a:xfrm>
            <a:off x="457200" y="1401763"/>
            <a:ext cx="8229600" cy="4389437"/>
          </a:xfrm>
        </p:spPr>
        <p:txBody>
          <a:bodyPr/>
          <a:lstStyle/>
          <a:p>
            <a:pPr marL="0" indent="0" eaLnBrk="1" hangingPunct="1">
              <a:buFont typeface="Arial" panose="020B0604020202020204" pitchFamily="34" charset="0"/>
              <a:buNone/>
            </a:pPr>
            <a:r>
              <a:rPr lang="id-ID" altLang="id-ID" dirty="0">
                <a:effectLst>
                  <a:outerShdw blurRad="38100" dist="38100" dir="2700000" algn="tl">
                    <a:srgbClr val="000000">
                      <a:alpha val="43137"/>
                    </a:srgbClr>
                  </a:outerShdw>
                </a:effectLst>
              </a:rPr>
              <a:t>Ranmor R4</a:t>
            </a:r>
          </a:p>
          <a:p>
            <a:pPr marL="0" indent="0" eaLnBrk="1" hangingPunct="1">
              <a:buFont typeface="Arial" panose="020B0604020202020204" pitchFamily="34" charset="0"/>
              <a:buNone/>
            </a:pPr>
            <a:r>
              <a:rPr lang="id-ID" altLang="id-ID" sz="2000" dirty="0">
                <a:effectLst>
                  <a:outerShdw blurRad="38100" dist="38100" dir="2700000" algn="tl">
                    <a:srgbClr val="000000">
                      <a:alpha val="43137"/>
                    </a:srgbClr>
                  </a:outerShdw>
                </a:effectLst>
              </a:rPr>
              <a:t>Safety belt, ban cadangan, segitiga pengaman, dongkrak, pembuka roda, spion, klakson, lampu utama-mundur-rem-sign, kotak obat P3K. (Psl 57)</a:t>
            </a:r>
          </a:p>
          <a:p>
            <a:pPr marL="0" indent="0" eaLnBrk="1" hangingPunct="1">
              <a:buFont typeface="Arial" panose="020B0604020202020204" pitchFamily="34" charset="0"/>
              <a:buNone/>
            </a:pPr>
            <a:r>
              <a:rPr lang="id-ID" altLang="id-ID" dirty="0">
                <a:effectLst>
                  <a:outerShdw blurRad="38100" dist="38100" dir="2700000" algn="tl">
                    <a:srgbClr val="000000">
                      <a:alpha val="43137"/>
                    </a:srgbClr>
                  </a:outerShdw>
                </a:effectLst>
              </a:rPr>
              <a:t> </a:t>
            </a:r>
          </a:p>
        </p:txBody>
      </p:sp>
      <p:sp>
        <p:nvSpPr>
          <p:cNvPr id="50179" name="Slide Number Placeholder 3">
            <a:extLst>
              <a:ext uri="{FF2B5EF4-FFF2-40B4-BE49-F238E27FC236}">
                <a16:creationId xmlns:a16="http://schemas.microsoft.com/office/drawing/2014/main" id="{64B56168-9ACB-4140-80D5-55C49E99AD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283BB3-D720-4B87-B54E-655420ED2CF7}" type="slidenum">
              <a:rPr lang="en-US" altLang="id-ID">
                <a:solidFill>
                  <a:srgbClr val="B1E2FB"/>
                </a:solidFill>
              </a:rPr>
              <a:pPr eaLnBrk="1" hangingPunct="1"/>
              <a:t>35</a:t>
            </a:fld>
            <a:endParaRPr lang="en-US" altLang="id-ID">
              <a:solidFill>
                <a:srgbClr val="B1E2FB"/>
              </a:solidFill>
            </a:endParaRPr>
          </a:p>
        </p:txBody>
      </p:sp>
      <p:sp>
        <p:nvSpPr>
          <p:cNvPr id="46082" name="Title 1">
            <a:extLst>
              <a:ext uri="{FF2B5EF4-FFF2-40B4-BE49-F238E27FC236}">
                <a16:creationId xmlns:a16="http://schemas.microsoft.com/office/drawing/2014/main" id="{AAD67E89-6409-4101-8763-670751FC7137}"/>
              </a:ext>
            </a:extLst>
          </p:cNvPr>
          <p:cNvSpPr>
            <a:spLocks noGrp="1"/>
          </p:cNvSpPr>
          <p:nvPr>
            <p:ph type="title"/>
          </p:nvPr>
        </p:nvSpPr>
        <p:spPr>
          <a:xfrm>
            <a:off x="457200" y="171450"/>
            <a:ext cx="8229600" cy="1143000"/>
          </a:xfrm>
        </p:spPr>
        <p:txBody>
          <a:bodyPr/>
          <a:lstStyle/>
          <a:p>
            <a:pPr algn="ctr" eaLnBrk="1" fontAlgn="auto" hangingPunct="1">
              <a:spcAft>
                <a:spcPts val="0"/>
              </a:spcAft>
              <a:defRPr/>
            </a:pPr>
            <a:r>
              <a:rPr lang="id-ID" dirty="0">
                <a:solidFill>
                  <a:srgbClr val="FF0000"/>
                </a:solidFill>
              </a:rPr>
              <a:t>KELENGKAPAN KENDARAAN</a:t>
            </a:r>
          </a:p>
        </p:txBody>
      </p:sp>
      <p:sp>
        <p:nvSpPr>
          <p:cNvPr id="5" name="Rectangle 4">
            <a:extLst>
              <a:ext uri="{FF2B5EF4-FFF2-40B4-BE49-F238E27FC236}">
                <a16:creationId xmlns:a16="http://schemas.microsoft.com/office/drawing/2014/main" id="{67396139-84BF-4784-808A-4590680934E7}"/>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50182" name="Picture 5" descr="C:\Users\Personal User\Documents\safety_belt.jpg">
            <a:extLst>
              <a:ext uri="{FF2B5EF4-FFF2-40B4-BE49-F238E27FC236}">
                <a16:creationId xmlns:a16="http://schemas.microsoft.com/office/drawing/2014/main" id="{DA1D57AF-4EB3-4203-8E05-6467B9E1E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3" y="2852738"/>
            <a:ext cx="4719637"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1D45A1B-7154-466C-BB3C-9B967C305A18}"/>
              </a:ext>
            </a:extLst>
          </p:cNvPr>
          <p:cNvPicPr>
            <a:picLocks noChangeAspect="1" noChangeArrowheads="1"/>
          </p:cNvPicPr>
          <p:nvPr/>
        </p:nvPicPr>
        <p:blipFill>
          <a:blip r:embed="rId4"/>
          <a:stretch>
            <a:fillRect/>
          </a:stretch>
        </p:blipFill>
        <p:spPr bwMode="auto">
          <a:xfrm>
            <a:off x="179512" y="5778271"/>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0184" name="TextBox 8">
            <a:extLst>
              <a:ext uri="{FF2B5EF4-FFF2-40B4-BE49-F238E27FC236}">
                <a16:creationId xmlns:a16="http://schemas.microsoft.com/office/drawing/2014/main" id="{DDEF83E8-4B02-407C-B512-521F30181887}"/>
              </a:ext>
            </a:extLst>
          </p:cNvPr>
          <p:cNvSpPr txBox="1">
            <a:spLocks noChangeArrowheads="1"/>
          </p:cNvSpPr>
          <p:nvPr/>
        </p:nvSpPr>
        <p:spPr bwMode="auto">
          <a:xfrm>
            <a:off x="5651500" y="3933825"/>
            <a:ext cx="280828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altLang="id-ID" sz="2400" dirty="0">
                <a:solidFill>
                  <a:srgbClr val="FF0000"/>
                </a:solidFill>
                <a:effectLst>
                  <a:outerShdw blurRad="38100" dist="38100" dir="2700000" algn="tl">
                    <a:srgbClr val="000000">
                      <a:alpha val="43137"/>
                    </a:srgbClr>
                  </a:outerShdw>
                </a:effectLst>
              </a:rPr>
              <a:t>Psl 106 (6)</a:t>
            </a:r>
          </a:p>
          <a:p>
            <a:pPr algn="ctr" eaLnBrk="1" hangingPunct="1"/>
            <a:r>
              <a:rPr lang="id-ID" altLang="id-ID" sz="2400" dirty="0">
                <a:solidFill>
                  <a:srgbClr val="FF0000"/>
                </a:solidFill>
                <a:effectLst>
                  <a:outerShdw blurRad="38100" dist="38100" dir="2700000" algn="tl">
                    <a:srgbClr val="000000">
                      <a:alpha val="43137"/>
                    </a:srgbClr>
                  </a:outerShdw>
                </a:effectLst>
              </a:rPr>
              <a:t>Pidana: Psl 289</a:t>
            </a:r>
          </a:p>
          <a:p>
            <a:pPr algn="ctr" eaLnBrk="1" hangingPunct="1"/>
            <a:r>
              <a:rPr lang="id-ID" altLang="id-ID" sz="2000" dirty="0">
                <a:solidFill>
                  <a:srgbClr val="FF0000"/>
                </a:solidFill>
                <a:effectLst>
                  <a:outerShdw blurRad="38100" dist="38100" dir="2700000" algn="tl">
                    <a:srgbClr val="000000">
                      <a:alpha val="43137"/>
                    </a:srgbClr>
                  </a:outerShdw>
                </a:effectLst>
              </a:rPr>
              <a:t>1bln-Rp. 250.000</a:t>
            </a:r>
          </a:p>
        </p:txBody>
      </p:sp>
    </p:spTree>
  </p:cSld>
  <p:clrMapOvr>
    <a:masterClrMapping/>
  </p:clrMapOvr>
  <p:transition spd="slow" advClick="0">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6" descr="Walnut">
            <a:extLst>
              <a:ext uri="{FF2B5EF4-FFF2-40B4-BE49-F238E27FC236}">
                <a16:creationId xmlns:a16="http://schemas.microsoft.com/office/drawing/2014/main" id="{2AD91720-E42B-4BBD-AD31-D549A5B75427}"/>
              </a:ext>
            </a:extLst>
          </p:cNvPr>
          <p:cNvSpPr>
            <a:spLocks noChangeArrowheads="1"/>
          </p:cNvSpPr>
          <p:nvPr/>
        </p:nvSpPr>
        <p:spPr bwMode="auto">
          <a:xfrm>
            <a:off x="762000" y="609600"/>
            <a:ext cx="5184775" cy="863600"/>
          </a:xfrm>
          <a:prstGeom prst="rect">
            <a:avLst/>
          </a:prstGeom>
          <a:no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id-ID" sz="2400" b="1" dirty="0">
                <a:effectLst>
                  <a:outerShdw blurRad="38100" dist="38100" dir="2700000" algn="tl">
                    <a:srgbClr val="000000">
                      <a:alpha val="43137"/>
                    </a:srgbClr>
                  </a:outerShdw>
                </a:effectLst>
              </a:rPr>
              <a:t>BERKENDARA AMAN &amp; NYAMAN</a:t>
            </a:r>
          </a:p>
          <a:p>
            <a:pPr algn="just" eaLnBrk="1" hangingPunct="1"/>
            <a:r>
              <a:rPr lang="en-US" altLang="id-ID" sz="2400" b="1" dirty="0">
                <a:effectLst>
                  <a:outerShdw blurRad="38100" dist="38100" dir="2700000" algn="tl">
                    <a:srgbClr val="000000">
                      <a:alpha val="43137"/>
                    </a:srgbClr>
                  </a:outerShdw>
                </a:effectLst>
              </a:rPr>
              <a:t>DENGAN SEPEDA MOTOR</a:t>
            </a:r>
          </a:p>
        </p:txBody>
      </p:sp>
      <p:sp>
        <p:nvSpPr>
          <p:cNvPr id="53253" name="TextBox 4">
            <a:extLst>
              <a:ext uri="{FF2B5EF4-FFF2-40B4-BE49-F238E27FC236}">
                <a16:creationId xmlns:a16="http://schemas.microsoft.com/office/drawing/2014/main" id="{A3FE00DA-DD76-46B2-8F9C-0E2C7A38C7B5}"/>
              </a:ext>
            </a:extLst>
          </p:cNvPr>
          <p:cNvSpPr txBox="1">
            <a:spLocks noChangeArrowheads="1"/>
          </p:cNvSpPr>
          <p:nvPr/>
        </p:nvSpPr>
        <p:spPr bwMode="auto">
          <a:xfrm>
            <a:off x="691356" y="1771650"/>
            <a:ext cx="4868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id-ID" sz="3600" b="1" i="1" dirty="0" err="1">
                <a:effectLst>
                  <a:outerShdw blurRad="38100" dist="38100" dir="2700000" algn="tl">
                    <a:srgbClr val="000000">
                      <a:alpha val="43137"/>
                    </a:srgbClr>
                  </a:outerShdw>
                </a:effectLst>
              </a:rPr>
              <a:t>Menurut</a:t>
            </a:r>
            <a:r>
              <a:rPr lang="en-US" altLang="id-ID" sz="3600" b="1" i="1" dirty="0">
                <a:effectLst>
                  <a:outerShdw blurRad="38100" dist="38100" dir="2700000" algn="tl">
                    <a:srgbClr val="000000">
                      <a:alpha val="43137"/>
                    </a:srgbClr>
                  </a:outerShdw>
                </a:effectLst>
              </a:rPr>
              <a:t>  </a:t>
            </a:r>
          </a:p>
          <a:p>
            <a:pPr algn="just" eaLnBrk="1" hangingPunct="1"/>
            <a:r>
              <a:rPr lang="en-US" altLang="id-ID" sz="3600" b="1" i="1" dirty="0">
                <a:effectLst>
                  <a:outerShdw blurRad="38100" dist="38100" dir="2700000" algn="tl">
                    <a:srgbClr val="000000">
                      <a:alpha val="43137"/>
                    </a:srgbClr>
                  </a:outerShdw>
                </a:effectLst>
              </a:rPr>
              <a:t>UU No 22 </a:t>
            </a:r>
            <a:r>
              <a:rPr lang="en-US" altLang="id-ID" sz="3600" b="1" i="1" dirty="0" err="1">
                <a:effectLst>
                  <a:outerShdw blurRad="38100" dist="38100" dir="2700000" algn="tl">
                    <a:srgbClr val="000000">
                      <a:alpha val="43137"/>
                    </a:srgbClr>
                  </a:outerShdw>
                </a:effectLst>
              </a:rPr>
              <a:t>Tahun</a:t>
            </a:r>
            <a:r>
              <a:rPr lang="en-US" altLang="id-ID" sz="3600" b="1" i="1" dirty="0">
                <a:effectLst>
                  <a:outerShdw blurRad="38100" dist="38100" dir="2700000" algn="tl">
                    <a:srgbClr val="000000">
                      <a:alpha val="43137"/>
                    </a:srgbClr>
                  </a:outerShdw>
                </a:effectLst>
              </a:rPr>
              <a:t> 2009</a:t>
            </a:r>
          </a:p>
        </p:txBody>
      </p:sp>
      <p:sp>
        <p:nvSpPr>
          <p:cNvPr id="6" name="TextBox 5">
            <a:extLst>
              <a:ext uri="{FF2B5EF4-FFF2-40B4-BE49-F238E27FC236}">
                <a16:creationId xmlns:a16="http://schemas.microsoft.com/office/drawing/2014/main" id="{E7BDA0A8-5B38-4EBC-B29E-B4FBF752366B}"/>
              </a:ext>
            </a:extLst>
          </p:cNvPr>
          <p:cNvSpPr txBox="1"/>
          <p:nvPr/>
        </p:nvSpPr>
        <p:spPr>
          <a:xfrm>
            <a:off x="762000" y="3181350"/>
            <a:ext cx="6500812" cy="1631950"/>
          </a:xfrm>
          <a:prstGeom prst="rect">
            <a:avLst/>
          </a:prstGeom>
          <a:noFill/>
        </p:spPr>
        <p:txBody>
          <a:bodyPr>
            <a:spAutoFit/>
          </a:bodyPr>
          <a:lstStyle/>
          <a:p>
            <a:pPr>
              <a:defRPr/>
            </a:pPr>
            <a:r>
              <a:rPr lang="en-US" sz="2800" b="1" dirty="0">
                <a:effectLst>
                  <a:outerShdw blurRad="38100" dist="38100" dir="2700000" algn="tl">
                    <a:srgbClr val="000000">
                      <a:alpha val="43137"/>
                    </a:srgbClr>
                  </a:outerShdw>
                </a:effectLst>
                <a:latin typeface="Arial" charset="0"/>
              </a:rPr>
              <a:t>MELIPUTI  3 SIAP :</a:t>
            </a:r>
            <a:endParaRPr lang="en-US" dirty="0">
              <a:effectLst>
                <a:outerShdw blurRad="38100" dist="38100" dir="2700000" algn="tl">
                  <a:srgbClr val="000000">
                    <a:alpha val="43137"/>
                  </a:srgbClr>
                </a:outerShdw>
              </a:effectLst>
              <a:latin typeface="Arial" charset="0"/>
            </a:endParaRPr>
          </a:p>
          <a:p>
            <a:pPr>
              <a:defRPr/>
            </a:pPr>
            <a:endParaRPr lang="en-US" dirty="0">
              <a:effectLst>
                <a:outerShdw blurRad="38100" dist="38100" dir="2700000" algn="tl">
                  <a:srgbClr val="000000">
                    <a:alpha val="43137"/>
                  </a:srgbClr>
                </a:outerShdw>
              </a:effectLst>
              <a:latin typeface="Arial" charset="0"/>
            </a:endParaRPr>
          </a:p>
          <a:p>
            <a:pPr marL="342900" indent="-342900">
              <a:buFontTx/>
              <a:buAutoNum type="arabicPeriod"/>
              <a:defRPr/>
            </a:pPr>
            <a:r>
              <a:rPr lang="en-US" b="1" dirty="0">
                <a:effectLst>
                  <a:outerShdw blurRad="38100" dist="38100" dir="2700000" algn="tl">
                    <a:srgbClr val="000000">
                      <a:alpha val="43137"/>
                    </a:srgbClr>
                  </a:outerShdw>
                </a:effectLst>
                <a:latin typeface="Arial" charset="0"/>
              </a:rPr>
              <a:t>SIAP ATURAN</a:t>
            </a:r>
          </a:p>
          <a:p>
            <a:pPr marL="342900" indent="-342900">
              <a:buFontTx/>
              <a:buAutoNum type="arabicPeriod"/>
              <a:defRPr/>
            </a:pPr>
            <a:r>
              <a:rPr lang="en-US" b="1" dirty="0">
                <a:effectLst>
                  <a:outerShdw blurRad="38100" dist="38100" dir="2700000" algn="tl">
                    <a:srgbClr val="000000">
                      <a:alpha val="43137"/>
                    </a:srgbClr>
                  </a:outerShdw>
                </a:effectLst>
                <a:latin typeface="Arial" charset="0"/>
              </a:rPr>
              <a:t>SIAP DIRI</a:t>
            </a:r>
          </a:p>
          <a:p>
            <a:pPr marL="342900" indent="-342900">
              <a:buFontTx/>
              <a:buAutoNum type="arabicPeriod"/>
              <a:defRPr/>
            </a:pPr>
            <a:r>
              <a:rPr lang="en-US" b="1" dirty="0">
                <a:effectLst>
                  <a:outerShdw blurRad="38100" dist="38100" dir="2700000" algn="tl">
                    <a:srgbClr val="000000">
                      <a:alpha val="43137"/>
                    </a:srgbClr>
                  </a:outerShdw>
                </a:effectLst>
                <a:latin typeface="Arial" charset="0"/>
              </a:rPr>
              <a:t>SIAP KENDARAAN</a:t>
            </a:r>
          </a:p>
        </p:txBody>
      </p:sp>
    </p:spTree>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4460642-3F85-40B9-B8B8-CE3265407412}"/>
              </a:ext>
            </a:extLst>
          </p:cNvPr>
          <p:cNvSpPr>
            <a:spLocks noGrp="1" noChangeArrowheads="1"/>
          </p:cNvSpPr>
          <p:nvPr>
            <p:ph type="title"/>
          </p:nvPr>
        </p:nvSpPr>
        <p:spPr>
          <a:xfrm>
            <a:off x="27709" y="280410"/>
            <a:ext cx="9144000" cy="855663"/>
          </a:xfrm>
        </p:spPr>
        <p:txBody>
          <a:bodyPr>
            <a:normAutofit/>
          </a:bodyPr>
          <a:lstStyle/>
          <a:p>
            <a:pPr algn="ctr" eaLnBrk="1" fontAlgn="auto" hangingPunct="1">
              <a:spcAft>
                <a:spcPts val="0"/>
              </a:spcAft>
              <a:defRPr/>
            </a:pPr>
            <a:r>
              <a:rPr lang="en-US" sz="3200" i="1" dirty="0">
                <a:latin typeface="Showcard Gothic" panose="04020904020102020604" pitchFamily="82" charset="0"/>
              </a:rPr>
              <a:t>HIRARKI PENGGUNA LALU LINTAS (</a:t>
            </a:r>
            <a:r>
              <a:rPr lang="en-US" sz="3200" i="1" dirty="0" err="1">
                <a:latin typeface="Showcard Gothic" panose="04020904020102020604" pitchFamily="82" charset="0"/>
              </a:rPr>
              <a:t>pasal</a:t>
            </a:r>
            <a:r>
              <a:rPr lang="en-US" sz="3200" i="1" dirty="0">
                <a:latin typeface="Showcard Gothic" panose="04020904020102020604" pitchFamily="82" charset="0"/>
              </a:rPr>
              <a:t> 134)</a:t>
            </a:r>
          </a:p>
        </p:txBody>
      </p:sp>
      <p:sp>
        <p:nvSpPr>
          <p:cNvPr id="71683" name="Rectangle 3">
            <a:extLst>
              <a:ext uri="{FF2B5EF4-FFF2-40B4-BE49-F238E27FC236}">
                <a16:creationId xmlns:a16="http://schemas.microsoft.com/office/drawing/2014/main" id="{7512530C-5325-48D8-9828-6A943FE4BF64}"/>
              </a:ext>
            </a:extLst>
          </p:cNvPr>
          <p:cNvSpPr>
            <a:spLocks noGrp="1" noChangeArrowheads="1"/>
          </p:cNvSpPr>
          <p:nvPr>
            <p:ph type="body" sz="half" idx="1"/>
          </p:nvPr>
        </p:nvSpPr>
        <p:spPr>
          <a:xfrm>
            <a:off x="1143000" y="1379124"/>
            <a:ext cx="6138863" cy="5181600"/>
          </a:xfrm>
        </p:spPr>
        <p:txBody>
          <a:bodyPr/>
          <a:lstStyle/>
          <a:p>
            <a:pPr marL="344488" indent="-344488" eaLnBrk="1" hangingPunct="1">
              <a:buFont typeface="Wingdings" panose="05000000000000000000" pitchFamily="2" charset="2"/>
              <a:buAutoNum type="arabicPeriod"/>
            </a:pPr>
            <a:r>
              <a:rPr lang="en-US" altLang="id-ID" sz="2400" b="1" dirty="0">
                <a:effectLst>
                  <a:outerShdw blurRad="38100" dist="38100" dir="2700000" algn="tl">
                    <a:srgbClr val="000000">
                      <a:alpha val="43137"/>
                    </a:srgbClr>
                  </a:outerShdw>
                </a:effectLst>
                <a:latin typeface="Trebuchet MS" panose="020B0603020202020204" pitchFamily="34" charset="0"/>
              </a:rPr>
              <a:t>PEMADAM KEBAKARAN</a:t>
            </a:r>
          </a:p>
          <a:p>
            <a:pPr marL="344488" indent="-344488" eaLnBrk="1" hangingPunct="1">
              <a:buFont typeface="Wingdings" panose="05000000000000000000" pitchFamily="2" charset="2"/>
              <a:buAutoNum type="arabicPeriod"/>
            </a:pPr>
            <a:r>
              <a:rPr lang="en-US" altLang="id-ID" sz="2400" b="1" dirty="0">
                <a:effectLst>
                  <a:outerShdw blurRad="38100" dist="38100" dir="2700000" algn="tl">
                    <a:srgbClr val="000000">
                      <a:alpha val="43137"/>
                    </a:srgbClr>
                  </a:outerShdw>
                </a:effectLst>
                <a:latin typeface="Trebuchet MS" panose="020B0603020202020204" pitchFamily="34" charset="0"/>
              </a:rPr>
              <a:t>AMBULANCE YANG ANG BERTUGASS</a:t>
            </a:r>
          </a:p>
          <a:p>
            <a:pPr marL="344488" indent="-344488" eaLnBrk="1" hangingPunct="1">
              <a:buFont typeface="Wingdings" panose="05000000000000000000" pitchFamily="2" charset="2"/>
              <a:buAutoNum type="arabicPeriod"/>
            </a:pPr>
            <a:r>
              <a:rPr lang="en-US" altLang="id-ID" sz="2400" b="1" dirty="0">
                <a:effectLst>
                  <a:outerShdw blurRad="38100" dist="38100" dir="2700000" algn="tl">
                    <a:srgbClr val="000000">
                      <a:alpha val="43137"/>
                    </a:srgbClr>
                  </a:outerShdw>
                </a:effectLst>
                <a:latin typeface="Trebuchet MS" panose="020B0603020202020204" pitchFamily="34" charset="0"/>
              </a:rPr>
              <a:t>MOBIL YANG MEMBERIKAN PERTOLONGAN PADA KECELAKAAN LALU LINTAS.</a:t>
            </a:r>
          </a:p>
          <a:p>
            <a:pPr marL="344488" indent="-344488" eaLnBrk="1" hangingPunct="1">
              <a:buFont typeface="Wingdings" panose="05000000000000000000" pitchFamily="2" charset="2"/>
              <a:buAutoNum type="arabicPeriod"/>
            </a:pPr>
            <a:r>
              <a:rPr lang="en-US" altLang="id-ID" sz="2400" b="1" dirty="0">
                <a:effectLst>
                  <a:outerShdw blurRad="38100" dist="38100" dir="2700000" algn="tl">
                    <a:srgbClr val="000000">
                      <a:alpha val="43137"/>
                    </a:srgbClr>
                  </a:outerShdw>
                </a:effectLst>
                <a:latin typeface="Trebuchet MS" panose="020B0603020202020204" pitchFamily="34" charset="0"/>
              </a:rPr>
              <a:t>MOBIL PIMPINAN LEMBAGA NEGARA</a:t>
            </a:r>
          </a:p>
          <a:p>
            <a:pPr marL="344488" indent="-344488" eaLnBrk="1" hangingPunct="1">
              <a:buFont typeface="Wingdings" panose="05000000000000000000" pitchFamily="2" charset="2"/>
              <a:buAutoNum type="arabicPeriod"/>
            </a:pPr>
            <a:r>
              <a:rPr lang="en-US" altLang="id-ID" sz="2400" b="1" dirty="0">
                <a:effectLst>
                  <a:outerShdw blurRad="38100" dist="38100" dir="2700000" algn="tl">
                    <a:srgbClr val="000000">
                      <a:alpha val="43137"/>
                    </a:srgbClr>
                  </a:outerShdw>
                </a:effectLst>
                <a:latin typeface="Trebuchet MS" panose="020B0603020202020204" pitchFamily="34" charset="0"/>
              </a:rPr>
              <a:t>TAMU NEGARA</a:t>
            </a:r>
          </a:p>
          <a:p>
            <a:pPr marL="344488" indent="-344488" eaLnBrk="1" hangingPunct="1">
              <a:buFont typeface="Wingdings" panose="05000000000000000000" pitchFamily="2" charset="2"/>
              <a:buAutoNum type="arabicPeriod"/>
            </a:pPr>
            <a:r>
              <a:rPr lang="en-US" altLang="id-ID" sz="2400" b="1" dirty="0">
                <a:effectLst>
                  <a:outerShdw blurRad="38100" dist="38100" dir="2700000" algn="tl">
                    <a:srgbClr val="000000">
                      <a:alpha val="43137"/>
                    </a:srgbClr>
                  </a:outerShdw>
                </a:effectLst>
                <a:latin typeface="Trebuchet MS" panose="020B0603020202020204" pitchFamily="34" charset="0"/>
              </a:rPr>
              <a:t>IRING-IRINGAN JENAZAH</a:t>
            </a:r>
          </a:p>
          <a:p>
            <a:pPr marL="344488" indent="-344488" eaLnBrk="1" hangingPunct="1">
              <a:buFont typeface="Wingdings" panose="05000000000000000000" pitchFamily="2" charset="2"/>
              <a:buAutoNum type="arabicPeriod"/>
            </a:pPr>
            <a:r>
              <a:rPr lang="en-US" altLang="id-ID" sz="2400" b="1" dirty="0">
                <a:effectLst>
                  <a:outerShdw blurRad="38100" dist="38100" dir="2700000" algn="tl">
                    <a:srgbClr val="000000">
                      <a:alpha val="43137"/>
                    </a:srgbClr>
                  </a:outerShdw>
                </a:effectLst>
                <a:latin typeface="Trebuchet MS" panose="020B0603020202020204" pitchFamily="34" charset="0"/>
              </a:rPr>
              <a:t>KONVOI/KARNAVAL</a:t>
            </a:r>
          </a:p>
        </p:txBody>
      </p:sp>
      <p:pic>
        <p:nvPicPr>
          <p:cNvPr id="71684" name="Picture 6" descr="yelcar">
            <a:extLst>
              <a:ext uri="{FF2B5EF4-FFF2-40B4-BE49-F238E27FC236}">
                <a16:creationId xmlns:a16="http://schemas.microsoft.com/office/drawing/2014/main" id="{337577C6-BFCE-4768-A7EC-ABA977EB5D9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491163"/>
            <a:ext cx="52197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D3DE56-6ED3-4666-B96E-4DF4E4820A44}"/>
              </a:ext>
            </a:extLst>
          </p:cNvPr>
          <p:cNvSpPr txBox="1"/>
          <p:nvPr/>
        </p:nvSpPr>
        <p:spPr>
          <a:xfrm>
            <a:off x="956178" y="5449669"/>
            <a:ext cx="7346306" cy="1200329"/>
          </a:xfrm>
          <a:prstGeom prst="rect">
            <a:avLst/>
          </a:prstGeom>
          <a:noFill/>
        </p:spPr>
        <p:txBody>
          <a:bodyPr wrap="none">
            <a:spAutoFit/>
          </a:bodyPr>
          <a:lstStyle/>
          <a:p>
            <a:pPr algn="ctr">
              <a:defRPr/>
            </a:pPr>
            <a:r>
              <a:rPr lang="en-US" sz="3600" b="1" dirty="0">
                <a:ln>
                  <a:solidFill>
                    <a:sysClr val="windowText" lastClr="000000"/>
                  </a:solidFill>
                </a:ln>
                <a:solidFill>
                  <a:srgbClr val="FF3300"/>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SEKIAN DAN TERIMA KASIH</a:t>
            </a:r>
            <a:endParaRPr lang="id-ID" sz="3600" b="1" dirty="0">
              <a:ln>
                <a:solidFill>
                  <a:sysClr val="windowText" lastClr="000000"/>
                </a:solidFill>
              </a:ln>
              <a:solidFill>
                <a:srgbClr val="FF3300"/>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a:p>
            <a:pPr algn="ctr">
              <a:defRPr/>
            </a:pPr>
            <a:r>
              <a:rPr lang="id-ID" sz="3600" b="1" dirty="0">
                <a:ln>
                  <a:solidFill>
                    <a:sysClr val="windowText" lastClr="000000"/>
                  </a:solidFill>
                </a:ln>
                <a:solidFill>
                  <a:srgbClr val="FF3300"/>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Selamat Belajar</a:t>
            </a:r>
            <a:endParaRPr lang="en-US" sz="3600" b="1" dirty="0">
              <a:ln>
                <a:solidFill>
                  <a:sysClr val="windowText" lastClr="000000"/>
                </a:solidFill>
              </a:ln>
              <a:solidFill>
                <a:srgbClr val="FF3300"/>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pic>
        <p:nvPicPr>
          <p:cNvPr id="76803" name="Picture 5" descr="1.png">
            <a:extLst>
              <a:ext uri="{FF2B5EF4-FFF2-40B4-BE49-F238E27FC236}">
                <a16:creationId xmlns:a16="http://schemas.microsoft.com/office/drawing/2014/main" id="{D9E9E89F-9112-41E2-B308-AB49B03666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13239"/>
            <a:ext cx="45720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CF6CA820-5F58-49F2-BA33-D9A03241E8AA}"/>
              </a:ext>
            </a:extLst>
          </p:cNvPr>
          <p:cNvSpPr>
            <a:spLocks noGrp="1"/>
          </p:cNvSpPr>
          <p:nvPr>
            <p:ph type="title"/>
          </p:nvPr>
        </p:nvSpPr>
        <p:spPr>
          <a:xfrm>
            <a:off x="1562100" y="142875"/>
            <a:ext cx="6477000" cy="1905000"/>
          </a:xfrm>
        </p:spPr>
        <p:txBody>
          <a:bodyPr rtlCol="0"/>
          <a:lstStyle/>
          <a:p>
            <a:pPr algn="ctr" eaLnBrk="1" fontAlgn="auto" hangingPunct="1">
              <a:spcAft>
                <a:spcPts val="0"/>
              </a:spcAft>
              <a:defRPr/>
            </a:pPr>
            <a:r>
              <a:rPr lang="en-US" sz="1600" b="0" dirty="0">
                <a:solidFill>
                  <a:srgbClr val="FFFF00"/>
                </a:solidFill>
                <a:latin typeface="Bodoni MT Black" pitchFamily="18" charset="0"/>
              </a:rPr>
              <a:t>JADILAH</a:t>
            </a:r>
            <a:r>
              <a:rPr lang="en-US" sz="2000" b="0" dirty="0">
                <a:solidFill>
                  <a:srgbClr val="FFFF00"/>
                </a:solidFill>
                <a:latin typeface="Bodoni MT Black" pitchFamily="18" charset="0"/>
              </a:rPr>
              <a:t>  :</a:t>
            </a:r>
            <a:br>
              <a:rPr lang="en-US" sz="2000" b="0" dirty="0">
                <a:solidFill>
                  <a:srgbClr val="FFFF00"/>
                </a:solidFill>
                <a:latin typeface="Arial Black" pitchFamily="34" charset="0"/>
              </a:rPr>
            </a:br>
            <a:r>
              <a:rPr lang="en-US" sz="2000" b="0" dirty="0">
                <a:solidFill>
                  <a:srgbClr val="FFFF00"/>
                </a:solidFill>
                <a:latin typeface="Rockwell Extra Bold" pitchFamily="18" charset="0"/>
              </a:rPr>
              <a:t>PELOPOR KESELAMATAN BERLALU LINTAS</a:t>
            </a:r>
            <a:br>
              <a:rPr lang="en-US" sz="2000" b="0" dirty="0">
                <a:solidFill>
                  <a:srgbClr val="FFFF00"/>
                </a:solidFill>
                <a:latin typeface="Arial Black" pitchFamily="34" charset="0"/>
              </a:rPr>
            </a:br>
            <a:br>
              <a:rPr lang="en-US" sz="2000" b="0" dirty="0">
                <a:solidFill>
                  <a:srgbClr val="FFFF00"/>
                </a:solidFill>
                <a:latin typeface="Arial Black" pitchFamily="34" charset="0"/>
              </a:rPr>
            </a:br>
            <a:r>
              <a:rPr lang="en-US" sz="1800" b="0" dirty="0">
                <a:solidFill>
                  <a:srgbClr val="FFFF00"/>
                </a:solidFill>
                <a:latin typeface="Rockwell Extra Bold" pitchFamily="18" charset="0"/>
              </a:rPr>
              <a:t>STOP PELANGGARAN, STOP KECELAKAAN, KESELAMATAN UNTUK KEMANUSIAAN</a:t>
            </a:r>
          </a:p>
        </p:txBody>
      </p:sp>
    </p:spTree>
  </p:cSld>
  <p:clrMapOvr>
    <a:masterClrMapping/>
  </p:clrMapOvr>
  <p:transition spd="slow" advClick="0">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5D403D5B-8A2B-45CF-8AA1-7CED5C143E4C}"/>
              </a:ext>
            </a:extLst>
          </p:cNvPr>
          <p:cNvGraphicFramePr>
            <a:graphicFrameLocks noGrp="1"/>
          </p:cNvGraphicFramePr>
          <p:nvPr>
            <p:ph idx="1"/>
          </p:nvPr>
        </p:nvGraphicFramePr>
        <p:xfrm>
          <a:off x="719140" y="380999"/>
          <a:ext cx="7619040" cy="5397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7" name="Slide Number Placeholder 3">
            <a:extLst>
              <a:ext uri="{FF2B5EF4-FFF2-40B4-BE49-F238E27FC236}">
                <a16:creationId xmlns:a16="http://schemas.microsoft.com/office/drawing/2014/main" id="{FE34A898-FA63-4CF4-9088-668FF92872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2603F4-D153-4FB4-9218-17F78610AFC5}" type="slidenum">
              <a:rPr lang="en-US" altLang="id-ID">
                <a:solidFill>
                  <a:srgbClr val="B1E2FB"/>
                </a:solidFill>
              </a:rPr>
              <a:pPr eaLnBrk="1" hangingPunct="1"/>
              <a:t>4</a:t>
            </a:fld>
            <a:endParaRPr lang="en-US" altLang="id-ID">
              <a:solidFill>
                <a:srgbClr val="B1E2FB"/>
              </a:solidFill>
            </a:endParaRPr>
          </a:p>
        </p:txBody>
      </p:sp>
      <p:sp>
        <p:nvSpPr>
          <p:cNvPr id="5" name="Rectangle 4">
            <a:extLst>
              <a:ext uri="{FF2B5EF4-FFF2-40B4-BE49-F238E27FC236}">
                <a16:creationId xmlns:a16="http://schemas.microsoft.com/office/drawing/2014/main" id="{7F44CE15-E444-4E47-A543-8C879F7D28E1}"/>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6" name="Picture 6">
            <a:extLst>
              <a:ext uri="{FF2B5EF4-FFF2-40B4-BE49-F238E27FC236}">
                <a16:creationId xmlns:a16="http://schemas.microsoft.com/office/drawing/2014/main" id="{5EC335DC-D459-462A-A87C-EE5E9917B386}"/>
              </a:ext>
            </a:extLst>
          </p:cNvPr>
          <p:cNvPicPr>
            <a:picLocks noChangeAspect="1" noChangeArrowheads="1"/>
          </p:cNvPicPr>
          <p:nvPr/>
        </p:nvPicPr>
        <p:blipFill>
          <a:blip r:embed="rId7"/>
          <a:stretch>
            <a:fillRect/>
          </a:stretch>
        </p:blipFill>
        <p:spPr bwMode="auto">
          <a:xfrm>
            <a:off x="179512" y="5778271"/>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3FA08FF5-7B88-4B3E-A45E-F10CF4503300}"/>
              </a:ext>
            </a:extLst>
          </p:cNvPr>
          <p:cNvSpPr txBox="1">
            <a:spLocks/>
          </p:cNvSpPr>
          <p:nvPr/>
        </p:nvSpPr>
        <p:spPr bwMode="auto">
          <a:xfrm>
            <a:off x="228600" y="3276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r>
              <a:rPr lang="id-ID" altLang="id-ID">
                <a:solidFill>
                  <a:srgbClr val="FFFF00"/>
                </a:solidFill>
                <a:latin typeface="Verdana" panose="020B0604030504040204" pitchFamily="34" charset="0"/>
              </a:rPr>
              <a:t>				</a:t>
            </a:r>
            <a:endParaRPr lang="en-US" altLang="id-ID">
              <a:solidFill>
                <a:srgbClr val="FFFF00"/>
              </a:solidFill>
              <a:latin typeface="Verdana" panose="020B0604030504040204" pitchFamily="34" charset="0"/>
            </a:endParaRPr>
          </a:p>
        </p:txBody>
      </p:sp>
      <p:sp>
        <p:nvSpPr>
          <p:cNvPr id="15" name="Content Placeholder 2">
            <a:extLst>
              <a:ext uri="{FF2B5EF4-FFF2-40B4-BE49-F238E27FC236}">
                <a16:creationId xmlns:a16="http://schemas.microsoft.com/office/drawing/2014/main" id="{306F5127-D027-4203-80BD-B487DA20E74C}"/>
              </a:ext>
            </a:extLst>
          </p:cNvPr>
          <p:cNvSpPr txBox="1">
            <a:spLocks/>
          </p:cNvSpPr>
          <p:nvPr/>
        </p:nvSpPr>
        <p:spPr bwMode="auto">
          <a:xfrm>
            <a:off x="228600" y="4495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r>
              <a:rPr lang="id-ID" altLang="id-ID">
                <a:solidFill>
                  <a:srgbClr val="FFFF00"/>
                </a:solidFill>
                <a:latin typeface="Verdana" panose="020B0604030504040204" pitchFamily="34" charset="0"/>
              </a:rPr>
              <a:t>				</a:t>
            </a:r>
            <a:endParaRPr lang="en-US" altLang="id-ID">
              <a:solidFill>
                <a:srgbClr val="FFFF00"/>
              </a:solidFill>
              <a:latin typeface="Verdana" panose="020B0604030504040204" pitchFamily="34" charset="0"/>
            </a:endParaRPr>
          </a:p>
        </p:txBody>
      </p:sp>
      <p:sp>
        <p:nvSpPr>
          <p:cNvPr id="18" name="Rectangle 17">
            <a:extLst>
              <a:ext uri="{FF2B5EF4-FFF2-40B4-BE49-F238E27FC236}">
                <a16:creationId xmlns:a16="http://schemas.microsoft.com/office/drawing/2014/main" id="{0C0871C9-AF41-432C-BB5B-66E5B11168B9}"/>
              </a:ext>
            </a:extLst>
          </p:cNvPr>
          <p:cNvSpPr/>
          <p:nvPr/>
        </p:nvSpPr>
        <p:spPr>
          <a:xfrm>
            <a:off x="0" y="609600"/>
            <a:ext cx="8686800" cy="464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00"/>
              </a:solidFill>
            </a:endParaRPr>
          </a:p>
        </p:txBody>
      </p:sp>
      <p:sp>
        <p:nvSpPr>
          <p:cNvPr id="17413" name="Picture 5" descr="H:\WASIS NITIP\BERKARYA\2.jpg">
            <a:extLst>
              <a:ext uri="{FF2B5EF4-FFF2-40B4-BE49-F238E27FC236}">
                <a16:creationId xmlns:a16="http://schemas.microsoft.com/office/drawing/2014/main" id="{3A721BE9-9604-4BE1-BD1C-CAB78F3DD3E5}"/>
              </a:ext>
            </a:extLst>
          </p:cNvPr>
          <p:cNvSpPr>
            <a:spLocks noChangeAspect="1" noChangeArrowheads="1"/>
          </p:cNvSpPr>
          <p:nvPr/>
        </p:nvSpPr>
        <p:spPr bwMode="auto">
          <a:xfrm>
            <a:off x="0" y="6459538"/>
            <a:ext cx="91440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pic>
        <p:nvPicPr>
          <p:cNvPr id="6150" name="Picture 4">
            <a:extLst>
              <a:ext uri="{FF2B5EF4-FFF2-40B4-BE49-F238E27FC236}">
                <a16:creationId xmlns:a16="http://schemas.microsoft.com/office/drawing/2014/main" id="{25D5CD23-8430-4F7A-8682-B5356C6653E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1913" y="228600"/>
            <a:ext cx="1462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29B86BD0-B7BD-4537-B243-3180DBF6DB7A}"/>
              </a:ext>
            </a:extLst>
          </p:cNvPr>
          <p:cNvSpPr/>
          <p:nvPr/>
        </p:nvSpPr>
        <p:spPr>
          <a:xfrm>
            <a:off x="1600200" y="0"/>
            <a:ext cx="5638800" cy="2133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lowchart: Alternate Process 18">
            <a:extLst>
              <a:ext uri="{FF2B5EF4-FFF2-40B4-BE49-F238E27FC236}">
                <a16:creationId xmlns:a16="http://schemas.microsoft.com/office/drawing/2014/main" id="{A55D1597-B060-4EBD-9B46-49BF2F48BDC3}"/>
              </a:ext>
            </a:extLst>
          </p:cNvPr>
          <p:cNvSpPr/>
          <p:nvPr/>
        </p:nvSpPr>
        <p:spPr>
          <a:xfrm>
            <a:off x="1524000" y="838200"/>
            <a:ext cx="5867400" cy="762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2"/>
                </a:solidFill>
                <a:latin typeface="Arial Black" pitchFamily="34" charset="0"/>
              </a:rPr>
              <a:t>BIDANG PENDIDIKAN MASYARAKAT</a:t>
            </a:r>
          </a:p>
          <a:p>
            <a:pPr algn="ctr">
              <a:defRPr/>
            </a:pPr>
            <a:r>
              <a:rPr lang="en-US" sz="2000" dirty="0">
                <a:solidFill>
                  <a:schemeClr val="tx2"/>
                </a:solidFill>
                <a:latin typeface="Arial Black" pitchFamily="34" charset="0"/>
              </a:rPr>
              <a:t>SATLANTAS POLRES MAGELANG KOTA</a:t>
            </a:r>
          </a:p>
        </p:txBody>
      </p:sp>
      <p:sp>
        <p:nvSpPr>
          <p:cNvPr id="23" name="Flowchart: Alternate Process 22">
            <a:extLst>
              <a:ext uri="{FF2B5EF4-FFF2-40B4-BE49-F238E27FC236}">
                <a16:creationId xmlns:a16="http://schemas.microsoft.com/office/drawing/2014/main" id="{FD7E4762-74E5-4B16-9A26-BA1DE6EB4FFD}"/>
              </a:ext>
            </a:extLst>
          </p:cNvPr>
          <p:cNvSpPr/>
          <p:nvPr/>
        </p:nvSpPr>
        <p:spPr>
          <a:xfrm>
            <a:off x="304800" y="2286000"/>
            <a:ext cx="8382000" cy="327660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a:extLst>
              <a:ext uri="{FF2B5EF4-FFF2-40B4-BE49-F238E27FC236}">
                <a16:creationId xmlns:a16="http://schemas.microsoft.com/office/drawing/2014/main" id="{059AE758-D0AE-450B-9901-46283DC22FA6}"/>
              </a:ext>
            </a:extLst>
          </p:cNvPr>
          <p:cNvSpPr/>
          <p:nvPr/>
        </p:nvSpPr>
        <p:spPr>
          <a:xfrm>
            <a:off x="533400" y="2438400"/>
            <a:ext cx="7772400" cy="2743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65176" indent="-265176" algn="ctr" fontAlgn="auto">
              <a:spcAft>
                <a:spcPts val="0"/>
              </a:spcAft>
              <a:buFont typeface="Wingdings 2"/>
              <a:buNone/>
              <a:defRPr/>
            </a:pPr>
            <a:r>
              <a:rPr lang="en-US" sz="4000" dirty="0">
                <a:solidFill>
                  <a:schemeClr val="tx2"/>
                </a:solidFill>
                <a:latin typeface="Arial Black" pitchFamily="34" charset="0"/>
              </a:rPr>
              <a:t>MENGAPA KITA  WAJIB  TERTIB</a:t>
            </a:r>
          </a:p>
          <a:p>
            <a:pPr marL="265176" indent="-265176" algn="ctr" fontAlgn="auto">
              <a:spcAft>
                <a:spcPts val="0"/>
              </a:spcAft>
              <a:buFont typeface="Wingdings 2"/>
              <a:buNone/>
              <a:defRPr/>
            </a:pPr>
            <a:r>
              <a:rPr lang="en-US" sz="4000" dirty="0">
                <a:solidFill>
                  <a:schemeClr val="tx2"/>
                </a:solidFill>
                <a:latin typeface="Arial Black" pitchFamily="34" charset="0"/>
              </a:rPr>
              <a:t> BERLALU LINTAS</a:t>
            </a:r>
          </a:p>
        </p:txBody>
      </p:sp>
      <p:pic>
        <p:nvPicPr>
          <p:cNvPr id="26" name="Picture 25" descr="kor lantas.png">
            <a:extLst>
              <a:ext uri="{FF2B5EF4-FFF2-40B4-BE49-F238E27FC236}">
                <a16:creationId xmlns:a16="http://schemas.microsoft.com/office/drawing/2014/main" id="{33E9507D-2D40-4821-957F-7A66E61304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Slide Number Placeholder 3">
            <a:extLst>
              <a:ext uri="{FF2B5EF4-FFF2-40B4-BE49-F238E27FC236}">
                <a16:creationId xmlns:a16="http://schemas.microsoft.com/office/drawing/2014/main" id="{E54289C6-A043-4BE0-B175-857F326BF19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A3B6E2-20A8-463E-99AB-6A86C1719F25}" type="slidenum">
              <a:rPr lang="en-US" altLang="id-ID">
                <a:solidFill>
                  <a:srgbClr val="B1E2FB"/>
                </a:solidFill>
              </a:rPr>
              <a:pPr eaLnBrk="1" hangingPunct="1"/>
              <a:t>5</a:t>
            </a:fld>
            <a:endParaRPr lang="en-US" altLang="id-ID">
              <a:solidFill>
                <a:srgbClr val="B1E2FB"/>
              </a:solidFill>
            </a:endParaRPr>
          </a:p>
        </p:txBody>
      </p:sp>
      <p:sp>
        <p:nvSpPr>
          <p:cNvPr id="13" name="Rectangle 12">
            <a:extLst>
              <a:ext uri="{FF2B5EF4-FFF2-40B4-BE49-F238E27FC236}">
                <a16:creationId xmlns:a16="http://schemas.microsoft.com/office/drawing/2014/main" id="{210EB105-106B-412C-98B7-C874099846C9}"/>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16" name="Picture 6">
            <a:extLst>
              <a:ext uri="{FF2B5EF4-FFF2-40B4-BE49-F238E27FC236}">
                <a16:creationId xmlns:a16="http://schemas.microsoft.com/office/drawing/2014/main" id="{83D24981-7B8A-46D9-A989-74253361352C}"/>
              </a:ext>
            </a:extLst>
          </p:cNvPr>
          <p:cNvPicPr>
            <a:picLocks noChangeAspect="1" noChangeArrowheads="1"/>
          </p:cNvPicPr>
          <p:nvPr/>
        </p:nvPicPr>
        <p:blipFill>
          <a:blip r:embed="rId5">
            <a:clrChange>
              <a:clrFrom>
                <a:srgbClr val="FFFFFF"/>
              </a:clrFrom>
              <a:clrTo>
                <a:srgbClr val="FFFFFF">
                  <a:alpha val="0"/>
                </a:srgbClr>
              </a:clrTo>
            </a:clrChange>
          </a:blip>
          <a:stretch>
            <a:fillRect/>
          </a:stretch>
        </p:blipFill>
        <p:spPr bwMode="auto">
          <a:xfrm>
            <a:off x="152400" y="5565558"/>
            <a:ext cx="990600" cy="884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anim calcmode="lin" valueType="num">
                                      <p:cBhvr>
                                        <p:cTn id="1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6150"/>
                                        </p:tgtEl>
                                        <p:attrNameLst>
                                          <p:attrName>style.visibility</p:attrName>
                                        </p:attrNameLst>
                                      </p:cBhvr>
                                      <p:to>
                                        <p:strVal val="visible"/>
                                      </p:to>
                                    </p:set>
                                    <p:animEffect transition="in" filter="blinds(horizontal)">
                                      <p:cBhvr>
                                        <p:cTn id="35" dur="500"/>
                                        <p:tgtEl>
                                          <p:spTgt spid="615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linds(horizontal)">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a:extLst>
              <a:ext uri="{FF2B5EF4-FFF2-40B4-BE49-F238E27FC236}">
                <a16:creationId xmlns:a16="http://schemas.microsoft.com/office/drawing/2014/main" id="{3C4DF039-84A3-4B17-9D5F-1359B8043BB6}"/>
              </a:ext>
            </a:extLst>
          </p:cNvPr>
          <p:cNvSpPr/>
          <p:nvPr/>
        </p:nvSpPr>
        <p:spPr>
          <a:xfrm>
            <a:off x="381000" y="1752600"/>
            <a:ext cx="8382000" cy="403860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a:extLst>
              <a:ext uri="{FF2B5EF4-FFF2-40B4-BE49-F238E27FC236}">
                <a16:creationId xmlns:a16="http://schemas.microsoft.com/office/drawing/2014/main" id="{1D30A06E-F845-4118-9DCC-28512CFD0B33}"/>
              </a:ext>
            </a:extLst>
          </p:cNvPr>
          <p:cNvSpPr/>
          <p:nvPr/>
        </p:nvSpPr>
        <p:spPr>
          <a:xfrm>
            <a:off x="685800" y="2133600"/>
            <a:ext cx="7772400" cy="3276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65176" indent="-265176" algn="ctr" fontAlgn="auto">
              <a:spcAft>
                <a:spcPts val="0"/>
              </a:spcAft>
              <a:buFont typeface="Wingdings 2"/>
              <a:buNone/>
              <a:defRPr/>
            </a:pPr>
            <a:r>
              <a:rPr lang="en-US" sz="4000" dirty="0">
                <a:solidFill>
                  <a:srgbClr val="FF0000"/>
                </a:solidFill>
                <a:latin typeface="Arial Black" pitchFamily="34" charset="0"/>
              </a:rPr>
              <a:t>KARNA PELANGGARAN</a:t>
            </a:r>
          </a:p>
          <a:p>
            <a:pPr marL="265176" indent="-265176" algn="ctr" fontAlgn="auto">
              <a:spcAft>
                <a:spcPts val="0"/>
              </a:spcAft>
              <a:buFont typeface="Wingdings 2"/>
              <a:buNone/>
              <a:defRPr/>
            </a:pPr>
            <a:r>
              <a:rPr lang="en-US" sz="4000" dirty="0">
                <a:solidFill>
                  <a:srgbClr val="FF0000"/>
                </a:solidFill>
                <a:latin typeface="Arial Black" pitchFamily="34" charset="0"/>
              </a:rPr>
              <a:t>ADALAH</a:t>
            </a:r>
          </a:p>
          <a:p>
            <a:pPr marL="265176" indent="-265176" algn="ctr" fontAlgn="auto">
              <a:spcAft>
                <a:spcPts val="0"/>
              </a:spcAft>
              <a:buFont typeface="Wingdings 2"/>
              <a:buNone/>
              <a:defRPr/>
            </a:pPr>
            <a:r>
              <a:rPr lang="en-US" sz="4000" dirty="0">
                <a:solidFill>
                  <a:srgbClr val="FF0000"/>
                </a:solidFill>
                <a:latin typeface="Arial Black" pitchFamily="34" charset="0"/>
              </a:rPr>
              <a:t>AWAL DARI</a:t>
            </a:r>
          </a:p>
          <a:p>
            <a:pPr marL="265176" indent="-265176" algn="ctr" fontAlgn="auto">
              <a:spcAft>
                <a:spcPts val="0"/>
              </a:spcAft>
              <a:buFont typeface="Wingdings 2"/>
              <a:buNone/>
              <a:defRPr/>
            </a:pPr>
            <a:r>
              <a:rPr lang="en-US" sz="4000" dirty="0">
                <a:solidFill>
                  <a:srgbClr val="FF0000"/>
                </a:solidFill>
                <a:latin typeface="Arial Black" pitchFamily="34" charset="0"/>
              </a:rPr>
              <a:t>KECELAKAAN</a:t>
            </a:r>
          </a:p>
        </p:txBody>
      </p:sp>
      <p:pic>
        <p:nvPicPr>
          <p:cNvPr id="4" name="Picture 6">
            <a:extLst>
              <a:ext uri="{FF2B5EF4-FFF2-40B4-BE49-F238E27FC236}">
                <a16:creationId xmlns:a16="http://schemas.microsoft.com/office/drawing/2014/main" id="{90CAF755-DC38-4743-AA50-98E0B040290E}"/>
              </a:ext>
            </a:extLst>
          </p:cNvPr>
          <p:cNvPicPr>
            <a:picLocks noChangeAspect="1" noChangeArrowheads="1"/>
          </p:cNvPicPr>
          <p:nvPr/>
        </p:nvPicPr>
        <p:blipFill>
          <a:blip r:embed="rId2"/>
          <a:stretch>
            <a:fillRect/>
          </a:stretch>
        </p:blipFill>
        <p:spPr bwMode="auto">
          <a:xfrm>
            <a:off x="3810000" y="299356"/>
            <a:ext cx="1371600" cy="122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3530DF-385B-4B23-899D-2217ADBD2BF7}"/>
              </a:ext>
            </a:extLst>
          </p:cNvPr>
          <p:cNvGraphicFramePr/>
          <p:nvPr/>
        </p:nvGraphicFramePr>
        <p:xfrm>
          <a:off x="1295400" y="225837"/>
          <a:ext cx="6781800" cy="51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tanpa-helm_ndee.jpg">
            <a:extLst>
              <a:ext uri="{FF2B5EF4-FFF2-40B4-BE49-F238E27FC236}">
                <a16:creationId xmlns:a16="http://schemas.microsoft.com/office/drawing/2014/main" id="{1230BA98-688C-4BB5-B590-A4A46FA3BBF3}"/>
              </a:ext>
            </a:extLst>
          </p:cNvPr>
          <p:cNvPicPr>
            <a:picLocks noChangeAspect="1"/>
          </p:cNvPicPr>
          <p:nvPr/>
        </p:nvPicPr>
        <p:blipFill>
          <a:blip r:embed="rId7"/>
          <a:stretch>
            <a:fillRect/>
          </a:stretch>
        </p:blipFill>
        <p:spPr>
          <a:xfrm>
            <a:off x="842203" y="947807"/>
            <a:ext cx="3314700" cy="2212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20101202_072559_motor2.jpg">
            <a:extLst>
              <a:ext uri="{FF2B5EF4-FFF2-40B4-BE49-F238E27FC236}">
                <a16:creationId xmlns:a16="http://schemas.microsoft.com/office/drawing/2014/main" id="{41FC5745-CA8C-440E-A13D-C0D23F3B00BA}"/>
              </a:ext>
            </a:extLst>
          </p:cNvPr>
          <p:cNvPicPr>
            <a:picLocks noChangeAspect="1"/>
          </p:cNvPicPr>
          <p:nvPr/>
        </p:nvPicPr>
        <p:blipFill>
          <a:blip r:embed="rId8"/>
          <a:stretch>
            <a:fillRect/>
          </a:stretch>
        </p:blipFill>
        <p:spPr>
          <a:xfrm>
            <a:off x="4724400" y="987425"/>
            <a:ext cx="3505200" cy="2209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2">
            <a:extLst>
              <a:ext uri="{FF2B5EF4-FFF2-40B4-BE49-F238E27FC236}">
                <a16:creationId xmlns:a16="http://schemas.microsoft.com/office/drawing/2014/main" id="{786FC6FC-4ACA-4BD9-BE6C-27E36984DAD1}"/>
              </a:ext>
            </a:extLst>
          </p:cNvPr>
          <p:cNvPicPr>
            <a:picLocks noChangeAspect="1" noChangeArrowheads="1"/>
          </p:cNvPicPr>
          <p:nvPr/>
        </p:nvPicPr>
        <p:blipFill>
          <a:blip r:embed="rId9"/>
          <a:srcRect/>
          <a:stretch>
            <a:fillRect/>
          </a:stretch>
        </p:blipFill>
        <p:spPr bwMode="auto">
          <a:xfrm>
            <a:off x="776288" y="3511550"/>
            <a:ext cx="3360737" cy="243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3" descr="C:\Users\Wandira\Documents\New folder (3)\large_BG9dGOOsBG.jpg">
            <a:extLst>
              <a:ext uri="{FF2B5EF4-FFF2-40B4-BE49-F238E27FC236}">
                <a16:creationId xmlns:a16="http://schemas.microsoft.com/office/drawing/2014/main" id="{B383DD1E-E0D3-44FE-8B43-858835F24574}"/>
              </a:ext>
            </a:extLst>
          </p:cNvPr>
          <p:cNvPicPr>
            <a:picLocks noChangeAspect="1" noChangeArrowheads="1"/>
          </p:cNvPicPr>
          <p:nvPr/>
        </p:nvPicPr>
        <p:blipFill>
          <a:blip r:embed="rId10"/>
          <a:srcRect/>
          <a:stretch>
            <a:fillRect/>
          </a:stretch>
        </p:blipFill>
        <p:spPr bwMode="auto">
          <a:xfrm>
            <a:off x="4724400" y="3505200"/>
            <a:ext cx="3548063" cy="243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9463" name="Slide Number Placeholder 3">
            <a:extLst>
              <a:ext uri="{FF2B5EF4-FFF2-40B4-BE49-F238E27FC236}">
                <a16:creationId xmlns:a16="http://schemas.microsoft.com/office/drawing/2014/main" id="{9D287D20-FCE1-4FCF-81DF-6C1886C5C1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4C4166-77A5-4758-B149-78E294228D27}" type="slidenum">
              <a:rPr lang="en-US" altLang="id-ID">
                <a:solidFill>
                  <a:srgbClr val="B1E2FB"/>
                </a:solidFill>
              </a:rPr>
              <a:pPr eaLnBrk="1" hangingPunct="1"/>
              <a:t>7</a:t>
            </a:fld>
            <a:endParaRPr lang="en-US" altLang="id-ID">
              <a:solidFill>
                <a:srgbClr val="B1E2FB"/>
              </a:solidFill>
            </a:endParaRPr>
          </a:p>
        </p:txBody>
      </p:sp>
      <p:sp>
        <p:nvSpPr>
          <p:cNvPr id="9" name="Rectangle 8">
            <a:extLst>
              <a:ext uri="{FF2B5EF4-FFF2-40B4-BE49-F238E27FC236}">
                <a16:creationId xmlns:a16="http://schemas.microsoft.com/office/drawing/2014/main" id="{09BCF413-FCE7-4DE1-96A8-553F80E5D166}"/>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12" name="Picture 6">
            <a:extLst>
              <a:ext uri="{FF2B5EF4-FFF2-40B4-BE49-F238E27FC236}">
                <a16:creationId xmlns:a16="http://schemas.microsoft.com/office/drawing/2014/main" id="{8ABA1204-368B-4023-BFAD-1AD7EAEBB1BD}"/>
              </a:ext>
            </a:extLst>
          </p:cNvPr>
          <p:cNvPicPr>
            <a:picLocks noChangeAspect="1" noChangeArrowheads="1"/>
          </p:cNvPicPr>
          <p:nvPr/>
        </p:nvPicPr>
        <p:blipFill>
          <a:blip r:embed="rId11"/>
          <a:stretch>
            <a:fillRect/>
          </a:stretch>
        </p:blipFill>
        <p:spPr bwMode="auto">
          <a:xfrm>
            <a:off x="152400" y="0"/>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tempointeraktif.com.jpg">
            <a:extLst>
              <a:ext uri="{FF2B5EF4-FFF2-40B4-BE49-F238E27FC236}">
                <a16:creationId xmlns:a16="http://schemas.microsoft.com/office/drawing/2014/main" id="{660598E6-18D7-4E53-9CD6-1160B7D0D653}"/>
              </a:ext>
            </a:extLst>
          </p:cNvPr>
          <p:cNvPicPr>
            <a:picLocks noChangeAspect="1"/>
          </p:cNvPicPr>
          <p:nvPr/>
        </p:nvPicPr>
        <p:blipFill>
          <a:blip r:embed="rId2"/>
          <a:stretch>
            <a:fillRect/>
          </a:stretch>
        </p:blipFill>
        <p:spPr>
          <a:xfrm>
            <a:off x="228600" y="914400"/>
            <a:ext cx="4343400" cy="29448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mobil masuk jalur busway3.jpg">
            <a:extLst>
              <a:ext uri="{FF2B5EF4-FFF2-40B4-BE49-F238E27FC236}">
                <a16:creationId xmlns:a16="http://schemas.microsoft.com/office/drawing/2014/main" id="{44851560-50B0-463E-A689-4D758FADB91C}"/>
              </a:ext>
            </a:extLst>
          </p:cNvPr>
          <p:cNvPicPr>
            <a:picLocks noChangeAspect="1"/>
          </p:cNvPicPr>
          <p:nvPr/>
        </p:nvPicPr>
        <p:blipFill>
          <a:blip r:embed="rId3"/>
          <a:stretch>
            <a:fillRect/>
          </a:stretch>
        </p:blipFill>
        <p:spPr>
          <a:xfrm>
            <a:off x="4876800" y="3148013"/>
            <a:ext cx="4038600" cy="31003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4" name="Diagram 3">
            <a:extLst>
              <a:ext uri="{FF2B5EF4-FFF2-40B4-BE49-F238E27FC236}">
                <a16:creationId xmlns:a16="http://schemas.microsoft.com/office/drawing/2014/main" id="{7A259333-12C4-4105-A14C-D288E7CB5A55}"/>
              </a:ext>
            </a:extLst>
          </p:cNvPr>
          <p:cNvGraphicFramePr/>
          <p:nvPr/>
        </p:nvGraphicFramePr>
        <p:xfrm>
          <a:off x="1295400" y="225837"/>
          <a:ext cx="6781800" cy="514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485" name="Slide Number Placeholder 3">
            <a:extLst>
              <a:ext uri="{FF2B5EF4-FFF2-40B4-BE49-F238E27FC236}">
                <a16:creationId xmlns:a16="http://schemas.microsoft.com/office/drawing/2014/main" id="{D0D7149D-50FC-4C26-AE50-056A0C7452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727F1C-2484-40F4-A490-8362AD1A74A4}" type="slidenum">
              <a:rPr lang="en-US" altLang="id-ID">
                <a:solidFill>
                  <a:srgbClr val="B1E2FB"/>
                </a:solidFill>
              </a:rPr>
              <a:pPr eaLnBrk="1" hangingPunct="1"/>
              <a:t>8</a:t>
            </a:fld>
            <a:endParaRPr lang="en-US" altLang="id-ID">
              <a:solidFill>
                <a:srgbClr val="B1E2FB"/>
              </a:solidFill>
            </a:endParaRPr>
          </a:p>
        </p:txBody>
      </p:sp>
      <p:sp>
        <p:nvSpPr>
          <p:cNvPr id="6" name="Rectangle 5">
            <a:extLst>
              <a:ext uri="{FF2B5EF4-FFF2-40B4-BE49-F238E27FC236}">
                <a16:creationId xmlns:a16="http://schemas.microsoft.com/office/drawing/2014/main" id="{9051BF9E-8E1A-4164-8F5D-678900E4A0F5}"/>
              </a:ext>
            </a:extLst>
          </p:cNvPr>
          <p:cNvSpPr/>
          <p:nvPr/>
        </p:nvSpPr>
        <p:spPr>
          <a:xfrm>
            <a:off x="0" y="6524625"/>
            <a:ext cx="9144000" cy="3333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a:defRPr/>
            </a:pPr>
            <a:r>
              <a:rPr lang="id-ID" i="1" dirty="0"/>
              <a:t>SATUAN LALU LINTAS</a:t>
            </a:r>
          </a:p>
        </p:txBody>
      </p:sp>
      <p:pic>
        <p:nvPicPr>
          <p:cNvPr id="7" name="Picture 6">
            <a:extLst>
              <a:ext uri="{FF2B5EF4-FFF2-40B4-BE49-F238E27FC236}">
                <a16:creationId xmlns:a16="http://schemas.microsoft.com/office/drawing/2014/main" id="{9C296261-4DC7-4E7E-A522-B455E769BF2F}"/>
              </a:ext>
            </a:extLst>
          </p:cNvPr>
          <p:cNvPicPr>
            <a:picLocks noChangeAspect="1" noChangeArrowheads="1"/>
          </p:cNvPicPr>
          <p:nvPr/>
        </p:nvPicPr>
        <p:blipFill>
          <a:blip r:embed="rId9"/>
          <a:stretch>
            <a:fillRect/>
          </a:stretch>
        </p:blipFill>
        <p:spPr bwMode="auto">
          <a:xfrm>
            <a:off x="609600" y="4800600"/>
            <a:ext cx="1079257" cy="96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par>
                          <p:cTn id="14" fill="hold">
                            <p:stCondLst>
                              <p:cond delay="4000"/>
                            </p:stCondLst>
                            <p:childTnLst>
                              <p:par>
                                <p:cTn id="15" presetID="6"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34" name="Text Box 26">
            <a:extLst>
              <a:ext uri="{FF2B5EF4-FFF2-40B4-BE49-F238E27FC236}">
                <a16:creationId xmlns:a16="http://schemas.microsoft.com/office/drawing/2014/main" id="{5959D858-25F1-4AE6-9593-4F25595BD623}"/>
              </a:ext>
            </a:extLst>
          </p:cNvPr>
          <p:cNvSpPr txBox="1">
            <a:spLocks noChangeArrowheads="1"/>
          </p:cNvSpPr>
          <p:nvPr/>
        </p:nvSpPr>
        <p:spPr bwMode="auto">
          <a:xfrm>
            <a:off x="82678" y="1076506"/>
            <a:ext cx="2857488" cy="92333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r">
              <a:spcBef>
                <a:spcPct val="50000"/>
              </a:spcBef>
              <a:defRPr/>
            </a:pPr>
            <a:r>
              <a:rPr lang="en-US" sz="54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reflection blurRad="6350" stA="60000" endA="900" endPos="60000" dist="60007" dir="5400000" sy="-100000" algn="bl" rotWithShape="0"/>
                </a:effectLst>
                <a:latin typeface="Arial Black" pitchFamily="34" charset="0"/>
              </a:rPr>
              <a:t>Realita</a:t>
            </a:r>
            <a:r>
              <a:rPr lang="en-US" sz="54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itchFamily="34" charset="0"/>
              </a:rPr>
              <a:t> </a:t>
            </a:r>
          </a:p>
        </p:txBody>
      </p:sp>
      <p:grpSp>
        <p:nvGrpSpPr>
          <p:cNvPr id="21510" name="Group 19">
            <a:extLst>
              <a:ext uri="{FF2B5EF4-FFF2-40B4-BE49-F238E27FC236}">
                <a16:creationId xmlns:a16="http://schemas.microsoft.com/office/drawing/2014/main" id="{D75D7AE4-0E36-4CE2-85E7-2A50FEE97125}"/>
              </a:ext>
            </a:extLst>
          </p:cNvPr>
          <p:cNvGrpSpPr>
            <a:grpSpLocks/>
          </p:cNvGrpSpPr>
          <p:nvPr/>
        </p:nvGrpSpPr>
        <p:grpSpPr bwMode="auto">
          <a:xfrm>
            <a:off x="5691836" y="3680624"/>
            <a:ext cx="3214687" cy="2438400"/>
            <a:chOff x="3742" y="2599"/>
            <a:chExt cx="1860" cy="1550"/>
          </a:xfrm>
        </p:grpSpPr>
        <p:pic>
          <p:nvPicPr>
            <p:cNvPr id="21517" name="Picture 3" descr="Lalin-Bayi">
              <a:extLst>
                <a:ext uri="{FF2B5EF4-FFF2-40B4-BE49-F238E27FC236}">
                  <a16:creationId xmlns:a16="http://schemas.microsoft.com/office/drawing/2014/main" id="{B59F3212-342D-4B7F-B45C-482281F24751}"/>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l="30818" r="-43" b="23064"/>
            <a:stretch>
              <a:fillRect/>
            </a:stretch>
          </p:blipFill>
          <p:spPr bwMode="auto">
            <a:xfrm>
              <a:off x="3742" y="2599"/>
              <a:ext cx="1860" cy="1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518" name="AutoShape 11">
              <a:extLst>
                <a:ext uri="{FF2B5EF4-FFF2-40B4-BE49-F238E27FC236}">
                  <a16:creationId xmlns:a16="http://schemas.microsoft.com/office/drawing/2014/main" id="{58365803-9697-425C-BD67-CBE150362AD1}"/>
                </a:ext>
              </a:extLst>
            </p:cNvPr>
            <p:cNvSpPr>
              <a:spLocks noChangeArrowheads="1"/>
            </p:cNvSpPr>
            <p:nvPr/>
          </p:nvSpPr>
          <p:spPr bwMode="auto">
            <a:xfrm>
              <a:off x="4649" y="3036"/>
              <a:ext cx="334" cy="432"/>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sp>
          <p:nvSpPr>
            <p:cNvPr id="21519" name="AutoShape 16">
              <a:extLst>
                <a:ext uri="{FF2B5EF4-FFF2-40B4-BE49-F238E27FC236}">
                  <a16:creationId xmlns:a16="http://schemas.microsoft.com/office/drawing/2014/main" id="{E4BDAAEE-5D34-4374-8B4C-9479BAED3261}"/>
                </a:ext>
              </a:extLst>
            </p:cNvPr>
            <p:cNvSpPr>
              <a:spLocks noChangeArrowheads="1"/>
            </p:cNvSpPr>
            <p:nvPr/>
          </p:nvSpPr>
          <p:spPr bwMode="auto">
            <a:xfrm>
              <a:off x="4395" y="2710"/>
              <a:ext cx="417" cy="269"/>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sp>
          <p:nvSpPr>
            <p:cNvPr id="21520" name="AutoShape 17">
              <a:extLst>
                <a:ext uri="{FF2B5EF4-FFF2-40B4-BE49-F238E27FC236}">
                  <a16:creationId xmlns:a16="http://schemas.microsoft.com/office/drawing/2014/main" id="{BCCE9A44-FCF8-4D4A-AD24-84588BF09355}"/>
                </a:ext>
              </a:extLst>
            </p:cNvPr>
            <p:cNvSpPr>
              <a:spLocks noChangeArrowheads="1"/>
            </p:cNvSpPr>
            <p:nvPr/>
          </p:nvSpPr>
          <p:spPr bwMode="auto">
            <a:xfrm rot="907161">
              <a:off x="4104" y="3118"/>
              <a:ext cx="420" cy="164"/>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grpSp>
      <p:grpSp>
        <p:nvGrpSpPr>
          <p:cNvPr id="30" name="Group 2">
            <a:extLst>
              <a:ext uri="{FF2B5EF4-FFF2-40B4-BE49-F238E27FC236}">
                <a16:creationId xmlns:a16="http://schemas.microsoft.com/office/drawing/2014/main" id="{BBBD1FA0-5735-4D26-A9ED-FEEA928DA4F8}"/>
              </a:ext>
            </a:extLst>
          </p:cNvPr>
          <p:cNvGrpSpPr>
            <a:grpSpLocks/>
          </p:cNvGrpSpPr>
          <p:nvPr/>
        </p:nvGrpSpPr>
        <p:grpSpPr bwMode="auto">
          <a:xfrm>
            <a:off x="3637704" y="3650396"/>
            <a:ext cx="1868592" cy="2498857"/>
            <a:chOff x="1364" y="1026"/>
            <a:chExt cx="926" cy="1361"/>
          </a:xfrm>
        </p:grpSpPr>
        <p:pic>
          <p:nvPicPr>
            <p:cNvPr id="31" name="Picture 4" descr="Lalin-Bonceng1">
              <a:extLst>
                <a:ext uri="{FF2B5EF4-FFF2-40B4-BE49-F238E27FC236}">
                  <a16:creationId xmlns:a16="http://schemas.microsoft.com/office/drawing/2014/main" id="{E720D2B1-DFB4-4AE0-9556-6F3CA6BC3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 y="1026"/>
              <a:ext cx="907" cy="13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2" name="AutoShape 8">
              <a:extLst>
                <a:ext uri="{FF2B5EF4-FFF2-40B4-BE49-F238E27FC236}">
                  <a16:creationId xmlns:a16="http://schemas.microsoft.com/office/drawing/2014/main" id="{C4BE214A-11CA-472F-9023-EDEB69D75CBC}"/>
                </a:ext>
              </a:extLst>
            </p:cNvPr>
            <p:cNvSpPr>
              <a:spLocks noChangeArrowheads="1"/>
            </p:cNvSpPr>
            <p:nvPr/>
          </p:nvSpPr>
          <p:spPr bwMode="auto">
            <a:xfrm rot="423419">
              <a:off x="1407" y="1061"/>
              <a:ext cx="683" cy="1247"/>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sp>
          <p:nvSpPr>
            <p:cNvPr id="33" name="AutoShape 15">
              <a:extLst>
                <a:ext uri="{FF2B5EF4-FFF2-40B4-BE49-F238E27FC236}">
                  <a16:creationId xmlns:a16="http://schemas.microsoft.com/office/drawing/2014/main" id="{C0180D00-BAC1-4685-892D-CAD6B1BB0B44}"/>
                </a:ext>
              </a:extLst>
            </p:cNvPr>
            <p:cNvSpPr>
              <a:spLocks noChangeArrowheads="1"/>
            </p:cNvSpPr>
            <p:nvPr/>
          </p:nvSpPr>
          <p:spPr bwMode="auto">
            <a:xfrm>
              <a:off x="2063" y="2089"/>
              <a:ext cx="227" cy="225"/>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sp>
          <p:nvSpPr>
            <p:cNvPr id="34" name="AutoShape 19">
              <a:extLst>
                <a:ext uri="{FF2B5EF4-FFF2-40B4-BE49-F238E27FC236}">
                  <a16:creationId xmlns:a16="http://schemas.microsoft.com/office/drawing/2014/main" id="{5F7234D6-FCD3-40A0-88D1-D3E4A81AB3E5}"/>
                </a:ext>
              </a:extLst>
            </p:cNvPr>
            <p:cNvSpPr>
              <a:spLocks noChangeArrowheads="1"/>
            </p:cNvSpPr>
            <p:nvPr/>
          </p:nvSpPr>
          <p:spPr bwMode="auto">
            <a:xfrm>
              <a:off x="1383" y="1864"/>
              <a:ext cx="227" cy="359"/>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grpSp>
      <p:grpSp>
        <p:nvGrpSpPr>
          <p:cNvPr id="35" name="Group 7">
            <a:extLst>
              <a:ext uri="{FF2B5EF4-FFF2-40B4-BE49-F238E27FC236}">
                <a16:creationId xmlns:a16="http://schemas.microsoft.com/office/drawing/2014/main" id="{AB7EC984-B632-42F8-8BF8-ADC9B6BEEE7C}"/>
              </a:ext>
            </a:extLst>
          </p:cNvPr>
          <p:cNvGrpSpPr>
            <a:grpSpLocks/>
          </p:cNvGrpSpPr>
          <p:nvPr/>
        </p:nvGrpSpPr>
        <p:grpSpPr bwMode="auto">
          <a:xfrm>
            <a:off x="6057805" y="878136"/>
            <a:ext cx="2745325" cy="1875486"/>
            <a:chOff x="3742" y="1026"/>
            <a:chExt cx="1860" cy="1396"/>
          </a:xfrm>
        </p:grpSpPr>
        <p:pic>
          <p:nvPicPr>
            <p:cNvPr id="36" name="Picture 2" descr="Lalin-Bertiga">
              <a:extLst>
                <a:ext uri="{FF2B5EF4-FFF2-40B4-BE49-F238E27FC236}">
                  <a16:creationId xmlns:a16="http://schemas.microsoft.com/office/drawing/2014/main" id="{CCA098B6-674F-40DB-B9E7-8BA697635EDC}"/>
                </a:ext>
              </a:extLst>
            </p:cNvPr>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3742" y="1026"/>
              <a:ext cx="1860" cy="13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 name="AutoShape 9">
              <a:extLst>
                <a:ext uri="{FF2B5EF4-FFF2-40B4-BE49-F238E27FC236}">
                  <a16:creationId xmlns:a16="http://schemas.microsoft.com/office/drawing/2014/main" id="{CFE277B9-8B9D-4F56-9CB2-FA2C8B537407}"/>
                </a:ext>
              </a:extLst>
            </p:cNvPr>
            <p:cNvSpPr>
              <a:spLocks noChangeArrowheads="1"/>
            </p:cNvSpPr>
            <p:nvPr/>
          </p:nvSpPr>
          <p:spPr bwMode="auto">
            <a:xfrm>
              <a:off x="4394" y="1237"/>
              <a:ext cx="388" cy="1006"/>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sp>
          <p:nvSpPr>
            <p:cNvPr id="38" name="AutoShape 20">
              <a:extLst>
                <a:ext uri="{FF2B5EF4-FFF2-40B4-BE49-F238E27FC236}">
                  <a16:creationId xmlns:a16="http://schemas.microsoft.com/office/drawing/2014/main" id="{A00F3197-E5E3-449B-A12A-473F0A9D5FD5}"/>
                </a:ext>
              </a:extLst>
            </p:cNvPr>
            <p:cNvSpPr>
              <a:spLocks noChangeArrowheads="1"/>
            </p:cNvSpPr>
            <p:nvPr/>
          </p:nvSpPr>
          <p:spPr bwMode="auto">
            <a:xfrm>
              <a:off x="4976" y="1187"/>
              <a:ext cx="291" cy="303"/>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sp>
          <p:nvSpPr>
            <p:cNvPr id="39" name="AutoShape 21">
              <a:extLst>
                <a:ext uri="{FF2B5EF4-FFF2-40B4-BE49-F238E27FC236}">
                  <a16:creationId xmlns:a16="http://schemas.microsoft.com/office/drawing/2014/main" id="{67189BDE-5E35-4807-9A09-B64717082B37}"/>
                </a:ext>
              </a:extLst>
            </p:cNvPr>
            <p:cNvSpPr>
              <a:spLocks noChangeArrowheads="1"/>
            </p:cNvSpPr>
            <p:nvPr/>
          </p:nvSpPr>
          <p:spPr bwMode="auto">
            <a:xfrm rot="-677953">
              <a:off x="4844" y="1559"/>
              <a:ext cx="412" cy="298"/>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grpSp>
      <p:grpSp>
        <p:nvGrpSpPr>
          <p:cNvPr id="40" name="Group 12">
            <a:extLst>
              <a:ext uri="{FF2B5EF4-FFF2-40B4-BE49-F238E27FC236}">
                <a16:creationId xmlns:a16="http://schemas.microsoft.com/office/drawing/2014/main" id="{9AB07EF7-49B3-4DCF-8B85-A75A6588AC0F}"/>
              </a:ext>
            </a:extLst>
          </p:cNvPr>
          <p:cNvGrpSpPr>
            <a:grpSpLocks/>
          </p:cNvGrpSpPr>
          <p:nvPr/>
        </p:nvGrpSpPr>
        <p:grpSpPr bwMode="auto">
          <a:xfrm>
            <a:off x="3119572" y="452146"/>
            <a:ext cx="2556399" cy="2755459"/>
            <a:chOff x="2381" y="1026"/>
            <a:chExt cx="1158" cy="1371"/>
          </a:xfrm>
        </p:grpSpPr>
        <p:pic>
          <p:nvPicPr>
            <p:cNvPr id="41" name="Picture 12" descr="H-Motor Keluarga1">
              <a:extLst>
                <a:ext uri="{FF2B5EF4-FFF2-40B4-BE49-F238E27FC236}">
                  <a16:creationId xmlns:a16="http://schemas.microsoft.com/office/drawing/2014/main" id="{EFF27463-AD1A-4469-8BDA-9B82A0701C9B}"/>
                </a:ext>
              </a:extLst>
            </p:cNvPr>
            <p:cNvPicPr>
              <a:picLocks noChangeAspect="1" noChangeArrowheads="1"/>
            </p:cNvPicPr>
            <p:nvPr/>
          </p:nvPicPr>
          <p:blipFill>
            <a:blip r:embed="rId5">
              <a:lum bright="6000"/>
              <a:extLst>
                <a:ext uri="{28A0092B-C50C-407E-A947-70E740481C1C}">
                  <a14:useLocalDpi xmlns:a14="http://schemas.microsoft.com/office/drawing/2010/main" val="0"/>
                </a:ext>
              </a:extLst>
            </a:blip>
            <a:srcRect l="40646"/>
            <a:stretch>
              <a:fillRect/>
            </a:stretch>
          </p:blipFill>
          <p:spPr bwMode="auto">
            <a:xfrm>
              <a:off x="2381" y="1026"/>
              <a:ext cx="1158" cy="13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2" name="AutoShape 14">
              <a:extLst>
                <a:ext uri="{FF2B5EF4-FFF2-40B4-BE49-F238E27FC236}">
                  <a16:creationId xmlns:a16="http://schemas.microsoft.com/office/drawing/2014/main" id="{73B9E117-519D-4B54-8371-525A67737686}"/>
                </a:ext>
              </a:extLst>
            </p:cNvPr>
            <p:cNvSpPr>
              <a:spLocks noChangeArrowheads="1"/>
            </p:cNvSpPr>
            <p:nvPr/>
          </p:nvSpPr>
          <p:spPr bwMode="auto">
            <a:xfrm>
              <a:off x="2904" y="1063"/>
              <a:ext cx="372" cy="272"/>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sp>
          <p:nvSpPr>
            <p:cNvPr id="43" name="AutoShape 22">
              <a:extLst>
                <a:ext uri="{FF2B5EF4-FFF2-40B4-BE49-F238E27FC236}">
                  <a16:creationId xmlns:a16="http://schemas.microsoft.com/office/drawing/2014/main" id="{8E559778-2F72-4E13-A3B7-7259693E75FA}"/>
                </a:ext>
              </a:extLst>
            </p:cNvPr>
            <p:cNvSpPr>
              <a:spLocks noChangeArrowheads="1"/>
            </p:cNvSpPr>
            <p:nvPr/>
          </p:nvSpPr>
          <p:spPr bwMode="auto">
            <a:xfrm>
              <a:off x="3221" y="1434"/>
              <a:ext cx="227" cy="182"/>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sp>
          <p:nvSpPr>
            <p:cNvPr id="44" name="AutoShape 23">
              <a:extLst>
                <a:ext uri="{FF2B5EF4-FFF2-40B4-BE49-F238E27FC236}">
                  <a16:creationId xmlns:a16="http://schemas.microsoft.com/office/drawing/2014/main" id="{FF247209-44A4-4AAB-A42C-286EBA6AF830}"/>
                </a:ext>
              </a:extLst>
            </p:cNvPr>
            <p:cNvSpPr>
              <a:spLocks noChangeArrowheads="1"/>
            </p:cNvSpPr>
            <p:nvPr/>
          </p:nvSpPr>
          <p:spPr bwMode="auto">
            <a:xfrm>
              <a:off x="3140" y="1906"/>
              <a:ext cx="226" cy="272"/>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sp>
          <p:nvSpPr>
            <p:cNvPr id="45" name="AutoShape 24">
              <a:extLst>
                <a:ext uri="{FF2B5EF4-FFF2-40B4-BE49-F238E27FC236}">
                  <a16:creationId xmlns:a16="http://schemas.microsoft.com/office/drawing/2014/main" id="{F4567370-03CF-4666-8936-10971A2A9435}"/>
                </a:ext>
              </a:extLst>
            </p:cNvPr>
            <p:cNvSpPr>
              <a:spLocks noChangeArrowheads="1"/>
            </p:cNvSpPr>
            <p:nvPr/>
          </p:nvSpPr>
          <p:spPr bwMode="auto">
            <a:xfrm>
              <a:off x="2995" y="1343"/>
              <a:ext cx="227" cy="409"/>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grpSp>
      <p:grpSp>
        <p:nvGrpSpPr>
          <p:cNvPr id="46" name="Group 24">
            <a:extLst>
              <a:ext uri="{FF2B5EF4-FFF2-40B4-BE49-F238E27FC236}">
                <a16:creationId xmlns:a16="http://schemas.microsoft.com/office/drawing/2014/main" id="{06C0AA0B-338B-4B45-BC47-34F8D83E7DEC}"/>
              </a:ext>
            </a:extLst>
          </p:cNvPr>
          <p:cNvGrpSpPr>
            <a:grpSpLocks/>
          </p:cNvGrpSpPr>
          <p:nvPr/>
        </p:nvGrpSpPr>
        <p:grpSpPr bwMode="auto">
          <a:xfrm>
            <a:off x="434662" y="3638667"/>
            <a:ext cx="3046425" cy="2434370"/>
            <a:chOff x="1383" y="2614"/>
            <a:chExt cx="1769" cy="1553"/>
          </a:xfrm>
        </p:grpSpPr>
        <p:pic>
          <p:nvPicPr>
            <p:cNvPr id="47" name="Picture 5" descr="Lalin-Keranjang">
              <a:extLst>
                <a:ext uri="{FF2B5EF4-FFF2-40B4-BE49-F238E27FC236}">
                  <a16:creationId xmlns:a16="http://schemas.microsoft.com/office/drawing/2014/main" id="{9DB9A3FD-9086-4FAD-BF6D-B8E98235A8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3" y="2614"/>
              <a:ext cx="1769" cy="15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8" name="AutoShape 6">
              <a:extLst>
                <a:ext uri="{FF2B5EF4-FFF2-40B4-BE49-F238E27FC236}">
                  <a16:creationId xmlns:a16="http://schemas.microsoft.com/office/drawing/2014/main" id="{FCDAA7AC-98DE-47A7-A298-861EECFDD21D}"/>
                </a:ext>
              </a:extLst>
            </p:cNvPr>
            <p:cNvSpPr>
              <a:spLocks noChangeArrowheads="1"/>
            </p:cNvSpPr>
            <p:nvPr/>
          </p:nvSpPr>
          <p:spPr bwMode="auto">
            <a:xfrm>
              <a:off x="2199" y="3430"/>
              <a:ext cx="253" cy="517"/>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sp>
          <p:nvSpPr>
            <p:cNvPr id="49" name="AutoShape 7">
              <a:extLst>
                <a:ext uri="{FF2B5EF4-FFF2-40B4-BE49-F238E27FC236}">
                  <a16:creationId xmlns:a16="http://schemas.microsoft.com/office/drawing/2014/main" id="{99D20EE5-3EB0-4903-A5FF-ED06923D84EB}"/>
                </a:ext>
              </a:extLst>
            </p:cNvPr>
            <p:cNvSpPr>
              <a:spLocks noChangeArrowheads="1"/>
            </p:cNvSpPr>
            <p:nvPr/>
          </p:nvSpPr>
          <p:spPr bwMode="auto">
            <a:xfrm rot="-214476">
              <a:off x="1872" y="2998"/>
              <a:ext cx="681" cy="287"/>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sp>
          <p:nvSpPr>
            <p:cNvPr id="50" name="AutoShape 10">
              <a:extLst>
                <a:ext uri="{FF2B5EF4-FFF2-40B4-BE49-F238E27FC236}">
                  <a16:creationId xmlns:a16="http://schemas.microsoft.com/office/drawing/2014/main" id="{E3E5FED6-EA73-4422-A4EF-7832EBDEABA8}"/>
                </a:ext>
              </a:extLst>
            </p:cNvPr>
            <p:cNvSpPr>
              <a:spLocks noChangeArrowheads="1"/>
            </p:cNvSpPr>
            <p:nvPr/>
          </p:nvSpPr>
          <p:spPr bwMode="auto">
            <a:xfrm>
              <a:off x="2562" y="3113"/>
              <a:ext cx="544" cy="677"/>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sp>
          <p:nvSpPr>
            <p:cNvPr id="51" name="AutoShape 18">
              <a:extLst>
                <a:ext uri="{FF2B5EF4-FFF2-40B4-BE49-F238E27FC236}">
                  <a16:creationId xmlns:a16="http://schemas.microsoft.com/office/drawing/2014/main" id="{FE3FC006-D77E-4552-9DDB-F594020A9F64}"/>
                </a:ext>
              </a:extLst>
            </p:cNvPr>
            <p:cNvSpPr>
              <a:spLocks noChangeArrowheads="1"/>
            </p:cNvSpPr>
            <p:nvPr/>
          </p:nvSpPr>
          <p:spPr bwMode="auto">
            <a:xfrm>
              <a:off x="2245" y="2614"/>
              <a:ext cx="317" cy="317"/>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par>
                                <p:cTn id="11" presetID="3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1000" fill="hold"/>
                                        <p:tgtEl>
                                          <p:spTgt spid="46"/>
                                        </p:tgtEl>
                                        <p:attrNameLst>
                                          <p:attrName>ppt_w</p:attrName>
                                        </p:attrNameLst>
                                      </p:cBhvr>
                                      <p:tavLst>
                                        <p:tav tm="0">
                                          <p:val>
                                            <p:fltVal val="0"/>
                                          </p:val>
                                        </p:tav>
                                        <p:tav tm="100000">
                                          <p:val>
                                            <p:strVal val="#ppt_w"/>
                                          </p:val>
                                        </p:tav>
                                      </p:tavLst>
                                    </p:anim>
                                    <p:anim calcmode="lin" valueType="num">
                                      <p:cBhvr>
                                        <p:cTn id="26" dur="1000" fill="hold"/>
                                        <p:tgtEl>
                                          <p:spTgt spid="46"/>
                                        </p:tgtEl>
                                        <p:attrNameLst>
                                          <p:attrName>ppt_h</p:attrName>
                                        </p:attrNameLst>
                                      </p:cBhvr>
                                      <p:tavLst>
                                        <p:tav tm="0">
                                          <p:val>
                                            <p:fltVal val="0"/>
                                          </p:val>
                                        </p:tav>
                                        <p:tav tm="100000">
                                          <p:val>
                                            <p:strVal val="#ppt_h"/>
                                          </p:val>
                                        </p:tav>
                                      </p:tavLst>
                                    </p:anim>
                                    <p:anim calcmode="lin" valueType="num">
                                      <p:cBhvr>
                                        <p:cTn id="27" dur="1000" fill="hold"/>
                                        <p:tgtEl>
                                          <p:spTgt spid="46"/>
                                        </p:tgtEl>
                                        <p:attrNameLst>
                                          <p:attrName>style.rotation</p:attrName>
                                        </p:attrNameLst>
                                      </p:cBhvr>
                                      <p:tavLst>
                                        <p:tav tm="0">
                                          <p:val>
                                            <p:fltVal val="90"/>
                                          </p:val>
                                        </p:tav>
                                        <p:tav tm="100000">
                                          <p:val>
                                            <p:fltVal val="0"/>
                                          </p:val>
                                        </p:tav>
                                      </p:tavLst>
                                    </p:anim>
                                    <p:animEffect transition="in" filter="fade">
                                      <p:cBhvr>
                                        <p:cTn id="28" dur="1000"/>
                                        <p:tgtEl>
                                          <p:spTgt spid="46"/>
                                        </p:tgtEl>
                                      </p:cBhvr>
                                    </p:animEffect>
                                  </p:childTnLst>
                                </p:cTn>
                              </p:par>
                              <p:par>
                                <p:cTn id="29" presetID="31" presetClass="entr" presetSubtype="0" fill="hold" nodeType="withEffect">
                                  <p:stCondLst>
                                    <p:cond delay="0"/>
                                  </p:stCondLst>
                                  <p:childTnLst>
                                    <p:set>
                                      <p:cBhvr>
                                        <p:cTn id="30" dur="1" fill="hold">
                                          <p:stCondLst>
                                            <p:cond delay="0"/>
                                          </p:stCondLst>
                                        </p:cTn>
                                        <p:tgtEl>
                                          <p:spTgt spid="21510"/>
                                        </p:tgtEl>
                                        <p:attrNameLst>
                                          <p:attrName>style.visibility</p:attrName>
                                        </p:attrNameLst>
                                      </p:cBhvr>
                                      <p:to>
                                        <p:strVal val="visible"/>
                                      </p:to>
                                    </p:set>
                                    <p:anim calcmode="lin" valueType="num">
                                      <p:cBhvr>
                                        <p:cTn id="31" dur="1000" fill="hold"/>
                                        <p:tgtEl>
                                          <p:spTgt spid="21510"/>
                                        </p:tgtEl>
                                        <p:attrNameLst>
                                          <p:attrName>ppt_w</p:attrName>
                                        </p:attrNameLst>
                                      </p:cBhvr>
                                      <p:tavLst>
                                        <p:tav tm="0">
                                          <p:val>
                                            <p:fltVal val="0"/>
                                          </p:val>
                                        </p:tav>
                                        <p:tav tm="100000">
                                          <p:val>
                                            <p:strVal val="#ppt_w"/>
                                          </p:val>
                                        </p:tav>
                                      </p:tavLst>
                                    </p:anim>
                                    <p:anim calcmode="lin" valueType="num">
                                      <p:cBhvr>
                                        <p:cTn id="32" dur="1000" fill="hold"/>
                                        <p:tgtEl>
                                          <p:spTgt spid="21510"/>
                                        </p:tgtEl>
                                        <p:attrNameLst>
                                          <p:attrName>ppt_h</p:attrName>
                                        </p:attrNameLst>
                                      </p:cBhvr>
                                      <p:tavLst>
                                        <p:tav tm="0">
                                          <p:val>
                                            <p:fltVal val="0"/>
                                          </p:val>
                                        </p:tav>
                                        <p:tav tm="100000">
                                          <p:val>
                                            <p:strVal val="#ppt_h"/>
                                          </p:val>
                                        </p:tav>
                                      </p:tavLst>
                                    </p:anim>
                                    <p:anim calcmode="lin" valueType="num">
                                      <p:cBhvr>
                                        <p:cTn id="33" dur="1000" fill="hold"/>
                                        <p:tgtEl>
                                          <p:spTgt spid="21510"/>
                                        </p:tgtEl>
                                        <p:attrNameLst>
                                          <p:attrName>style.rotation</p:attrName>
                                        </p:attrNameLst>
                                      </p:cBhvr>
                                      <p:tavLst>
                                        <p:tav tm="0">
                                          <p:val>
                                            <p:fltVal val="90"/>
                                          </p:val>
                                        </p:tav>
                                        <p:tav tm="100000">
                                          <p:val>
                                            <p:fltVal val="0"/>
                                          </p:val>
                                        </p:tav>
                                      </p:tavLst>
                                    </p:anim>
                                    <p:animEffect transition="in" filter="fade">
                                      <p:cBhvr>
                                        <p:cTn id="34" dur="1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5797</TotalTime>
  <Words>1599</Words>
  <Application>Microsoft Office PowerPoint</Application>
  <PresentationFormat>On-screen Show (4:3)</PresentationFormat>
  <Paragraphs>277</Paragraphs>
  <Slides>38</Slides>
  <Notes>3</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38</vt:i4>
      </vt:variant>
    </vt:vector>
  </HeadingPairs>
  <TitlesOfParts>
    <vt:vector size="59" baseType="lpstr">
      <vt:lpstr>Arial</vt:lpstr>
      <vt:lpstr>Arial Black</vt:lpstr>
      <vt:lpstr>Arial Narrow</vt:lpstr>
      <vt:lpstr>Arial Rounded MT Bold</vt:lpstr>
      <vt:lpstr>Bauhaus 93</vt:lpstr>
      <vt:lpstr>Berlin Sans FB Demi</vt:lpstr>
      <vt:lpstr>Bodoni MT Black</vt:lpstr>
      <vt:lpstr>Britannic Bold</vt:lpstr>
      <vt:lpstr>Calibri</vt:lpstr>
      <vt:lpstr>HGGothicM</vt:lpstr>
      <vt:lpstr>Lucida Sans Unicode</vt:lpstr>
      <vt:lpstr>Rockwell Extra Bold</vt:lpstr>
      <vt:lpstr>Showcard Gothic</vt:lpstr>
      <vt:lpstr>Tahoma</vt:lpstr>
      <vt:lpstr>Times New Roman</vt:lpstr>
      <vt:lpstr>Trebuchet MS</vt:lpstr>
      <vt:lpstr>Verdana</vt:lpstr>
      <vt:lpstr>Wingdings</vt:lpstr>
      <vt:lpstr>Wingdings 2</vt:lpstr>
      <vt:lpstr>Wingdings 3</vt:lpstr>
      <vt:lpstr>Concourse</vt:lpstr>
      <vt:lpstr>PowerPoint Presentation</vt:lpstr>
      <vt:lpstr>DASAR HUKUM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Faktor penyebab kecelakaan Lalu Lintas</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KELENGKAPAN ADMINISTRASI</vt:lpstr>
      <vt:lpstr>KELENGKAPAN KENDARAAN</vt:lpstr>
      <vt:lpstr>KELENGKAPAN KENDARAAN</vt:lpstr>
      <vt:lpstr>PowerPoint Presentation</vt:lpstr>
      <vt:lpstr>HIRARKI PENGGUNA LALU LINTAS (pasal 134)</vt:lpstr>
      <vt:lpstr>JADILAH  : PELOPOR KESELAMATAN BERLALU LINTAS  STOP PELANGGARAN, STOP KECELAKAAN, KESELAMATAN UNTUK KEMANUSIAAN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Sosialisasi  ZoSS (Zona Selamat Sekolah)</dc:title>
  <dc:creator>Aries_taruna2</dc:creator>
  <cp:lastModifiedBy>WAHYUDI</cp:lastModifiedBy>
  <cp:revision>228</cp:revision>
  <cp:lastPrinted>2017-04-26T00:52:18Z</cp:lastPrinted>
  <dcterms:created xsi:type="dcterms:W3CDTF">2009-11-16T09:10:40Z</dcterms:created>
  <dcterms:modified xsi:type="dcterms:W3CDTF">2020-07-10T13:19:03Z</dcterms:modified>
</cp:coreProperties>
</file>