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48" r:id="rId3"/>
    <p:sldId id="446" r:id="rId4"/>
    <p:sldId id="447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8" r:id="rId13"/>
    <p:sldId id="427" r:id="rId14"/>
    <p:sldId id="431" r:id="rId15"/>
    <p:sldId id="432" r:id="rId16"/>
    <p:sldId id="433" r:id="rId17"/>
    <p:sldId id="434" r:id="rId18"/>
    <p:sldId id="435" r:id="rId19"/>
    <p:sldId id="438" r:id="rId20"/>
    <p:sldId id="440" r:id="rId21"/>
    <p:sldId id="441" r:id="rId22"/>
    <p:sldId id="442" r:id="rId23"/>
    <p:sldId id="443" r:id="rId24"/>
    <p:sldId id="444" r:id="rId25"/>
    <p:sldId id="4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6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5345D-F62D-457A-A32C-6C56A5764D1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4AB36-48FF-4756-8F82-ACBF80A4E91A}">
      <dgm:prSet phldrT="[Text]"/>
      <dgm:spPr/>
      <dgm:t>
        <a:bodyPr/>
        <a:lstStyle/>
        <a:p>
          <a:r>
            <a:rPr lang="id-ID" dirty="0"/>
            <a:t>WAKTU PENYAMPAIAN</a:t>
          </a:r>
        </a:p>
      </dgm:t>
    </dgm:pt>
    <dgm:pt modelId="{F9B3FAE5-F2F3-4244-AB91-10CAFA5D245A}" type="parTrans" cxnId="{2D72C637-6706-483E-A3E7-AC759B77381D}">
      <dgm:prSet/>
      <dgm:spPr/>
      <dgm:t>
        <a:bodyPr/>
        <a:lstStyle/>
        <a:p>
          <a:endParaRPr lang="id-ID"/>
        </a:p>
      </dgm:t>
    </dgm:pt>
    <dgm:pt modelId="{F455227A-A096-4FAC-9802-713A72AC7F55}" type="sibTrans" cxnId="{2D72C637-6706-483E-A3E7-AC759B77381D}">
      <dgm:prSet/>
      <dgm:spPr/>
      <dgm:t>
        <a:bodyPr/>
        <a:lstStyle/>
        <a:p>
          <a:endParaRPr lang="id-ID"/>
        </a:p>
      </dgm:t>
    </dgm:pt>
    <dgm:pt modelId="{864F686A-A1EE-4512-97EC-5FC17A5DCC1F}">
      <dgm:prSet phldrT="[Text]"/>
      <dgm:spPr/>
      <dgm:t>
        <a:bodyPr/>
        <a:lstStyle/>
        <a:p>
          <a:r>
            <a:rPr lang="id-ID" dirty="0"/>
            <a:t>JENIS FORMULIR</a:t>
          </a:r>
        </a:p>
      </dgm:t>
    </dgm:pt>
    <dgm:pt modelId="{43E71BD7-0DAC-44E0-8DDD-3E3E3EFF84F3}" type="parTrans" cxnId="{6FEC7888-8C52-4782-9C44-E5A934FEE542}">
      <dgm:prSet/>
      <dgm:spPr/>
      <dgm:t>
        <a:bodyPr/>
        <a:lstStyle/>
        <a:p>
          <a:endParaRPr lang="id-ID"/>
        </a:p>
      </dgm:t>
    </dgm:pt>
    <dgm:pt modelId="{EBD855B0-15F4-4C84-A261-206DFF4FB971}" type="sibTrans" cxnId="{6FEC7888-8C52-4782-9C44-E5A934FEE542}">
      <dgm:prSet/>
      <dgm:spPr/>
      <dgm:t>
        <a:bodyPr/>
        <a:lstStyle/>
        <a:p>
          <a:endParaRPr lang="id-ID"/>
        </a:p>
      </dgm:t>
    </dgm:pt>
    <dgm:pt modelId="{7C34F11C-87C1-4DBC-8DA7-14C0DF3EE016}">
      <dgm:prSet phldrT="[Text]"/>
      <dgm:spPr/>
      <dgm:t>
        <a:bodyPr/>
        <a:lstStyle/>
        <a:p>
          <a:r>
            <a:rPr lang="id-ID" dirty="0"/>
            <a:t>MEDIA PENGUMUMAN</a:t>
          </a:r>
        </a:p>
      </dgm:t>
    </dgm:pt>
    <dgm:pt modelId="{FED7932F-9632-4E2D-A1A3-96F366D3568C}" type="parTrans" cxnId="{EEE3AC8F-86D8-4C69-9E2C-93ED5A5E8186}">
      <dgm:prSet/>
      <dgm:spPr/>
      <dgm:t>
        <a:bodyPr/>
        <a:lstStyle/>
        <a:p>
          <a:endParaRPr lang="id-ID"/>
        </a:p>
      </dgm:t>
    </dgm:pt>
    <dgm:pt modelId="{2019D30F-3049-48C2-9DFA-3424B38896E2}" type="sibTrans" cxnId="{EEE3AC8F-86D8-4C69-9E2C-93ED5A5E8186}">
      <dgm:prSet/>
      <dgm:spPr/>
      <dgm:t>
        <a:bodyPr/>
        <a:lstStyle/>
        <a:p>
          <a:endParaRPr lang="id-ID"/>
        </a:p>
      </dgm:t>
    </dgm:pt>
    <dgm:pt modelId="{A49B8542-4985-4DCF-B461-76D8013D1098}" type="pres">
      <dgm:prSet presAssocID="{9D95345D-F62D-457A-A32C-6C56A5764D1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D4817F-4081-40E3-A04E-646C253E1A50}" type="pres">
      <dgm:prSet presAssocID="{CFD4AB36-48FF-4756-8F82-ACBF80A4E91A}" presName="composite" presStyleCnt="0"/>
      <dgm:spPr/>
    </dgm:pt>
    <dgm:pt modelId="{7164B947-F7BB-4448-A277-59226242A237}" type="pres">
      <dgm:prSet presAssocID="{CFD4AB36-48FF-4756-8F82-ACBF80A4E91A}" presName="imgShp" presStyleLbl="fgImgPlace1" presStyleIdx="0" presStyleCnt="3" custScaleX="153925" custScaleY="141401" custLinFactNeighborX="-81461" custLinFactNeighborY="498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56F8A93-BC72-4EE8-9391-28ED0471BDF2}" type="pres">
      <dgm:prSet presAssocID="{CFD4AB36-48FF-4756-8F82-ACBF80A4E91A}" presName="txShp" presStyleLbl="node1" presStyleIdx="0" presStyleCnt="3" custScaleY="90200" custLinFactNeighborY="408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2E32A0-31CE-4382-9D0A-87343921EF9C}" type="pres">
      <dgm:prSet presAssocID="{F455227A-A096-4FAC-9802-713A72AC7F55}" presName="spacing" presStyleCnt="0"/>
      <dgm:spPr/>
    </dgm:pt>
    <dgm:pt modelId="{917FF39D-3E1F-4090-ADF5-4A7AA3A5123E}" type="pres">
      <dgm:prSet presAssocID="{864F686A-A1EE-4512-97EC-5FC17A5DCC1F}" presName="composite" presStyleCnt="0"/>
      <dgm:spPr/>
    </dgm:pt>
    <dgm:pt modelId="{0E27FA2E-BD49-487E-9B2A-EB47AF6C62C0}" type="pres">
      <dgm:prSet presAssocID="{864F686A-A1EE-4512-97EC-5FC17A5DCC1F}" presName="imgShp" presStyleLbl="fgImgPlace1" presStyleIdx="1" presStyleCnt="3" custScaleX="148003" custScaleY="137405" custLinFactNeighborX="39961" custLinFactNeighborY="197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7C0FAF-AF70-4050-ACE1-06ED4344A3E1}" type="pres">
      <dgm:prSet presAssocID="{864F686A-A1EE-4512-97EC-5FC17A5DCC1F}" presName="txShp" presStyleLbl="node1" presStyleIdx="1" presStyleCnt="3" custScaleY="90357" custLinFactNeighborX="18903" custLinFactNeighborY="178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BC2C5D-CBE9-4F77-8677-38566522F650}" type="pres">
      <dgm:prSet presAssocID="{EBD855B0-15F4-4C84-A261-206DFF4FB971}" presName="spacing" presStyleCnt="0"/>
      <dgm:spPr/>
    </dgm:pt>
    <dgm:pt modelId="{D68E1FED-6A3F-4D47-9B57-C303DFB2D3A3}" type="pres">
      <dgm:prSet presAssocID="{7C34F11C-87C1-4DBC-8DA7-14C0DF3EE016}" presName="composite" presStyleCnt="0"/>
      <dgm:spPr/>
    </dgm:pt>
    <dgm:pt modelId="{A0BD63F7-FC96-4D80-8E19-299990131CF5}" type="pres">
      <dgm:prSet presAssocID="{7C34F11C-87C1-4DBC-8DA7-14C0DF3EE016}" presName="imgShp" presStyleLbl="fgImgPlace1" presStyleIdx="2" presStyleCnt="3" custScaleX="144353" custScaleY="127532" custLinFactX="-16894" custLinFactNeighborX="-100000" custLinFactNeighborY="-17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235DEC5-F8B9-4A93-BDD1-1339017B9618}" type="pres">
      <dgm:prSet presAssocID="{7C34F11C-87C1-4DBC-8DA7-14C0DF3EE016}" presName="txShp" presStyleLbl="node1" presStyleIdx="2" presStyleCnt="3" custScaleY="868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FEC7888-8C52-4782-9C44-E5A934FEE542}" srcId="{9D95345D-F62D-457A-A32C-6C56A5764D17}" destId="{864F686A-A1EE-4512-97EC-5FC17A5DCC1F}" srcOrd="1" destOrd="0" parTransId="{43E71BD7-0DAC-44E0-8DDD-3E3E3EFF84F3}" sibTransId="{EBD855B0-15F4-4C84-A261-206DFF4FB971}"/>
    <dgm:cxn modelId="{91CBB2E0-4E78-4E0D-8916-9A8064355167}" type="presOf" srcId="{7C34F11C-87C1-4DBC-8DA7-14C0DF3EE016}" destId="{8235DEC5-F8B9-4A93-BDD1-1339017B9618}" srcOrd="0" destOrd="0" presId="urn:microsoft.com/office/officeart/2005/8/layout/vList3#1"/>
    <dgm:cxn modelId="{2D72C637-6706-483E-A3E7-AC759B77381D}" srcId="{9D95345D-F62D-457A-A32C-6C56A5764D17}" destId="{CFD4AB36-48FF-4756-8F82-ACBF80A4E91A}" srcOrd="0" destOrd="0" parTransId="{F9B3FAE5-F2F3-4244-AB91-10CAFA5D245A}" sibTransId="{F455227A-A096-4FAC-9802-713A72AC7F55}"/>
    <dgm:cxn modelId="{79CF2F5F-F1CC-4DAE-A99E-3DB52D830CBA}" type="presOf" srcId="{864F686A-A1EE-4512-97EC-5FC17A5DCC1F}" destId="{2C7C0FAF-AF70-4050-ACE1-06ED4344A3E1}" srcOrd="0" destOrd="0" presId="urn:microsoft.com/office/officeart/2005/8/layout/vList3#1"/>
    <dgm:cxn modelId="{EEE3AC8F-86D8-4C69-9E2C-93ED5A5E8186}" srcId="{9D95345D-F62D-457A-A32C-6C56A5764D17}" destId="{7C34F11C-87C1-4DBC-8DA7-14C0DF3EE016}" srcOrd="2" destOrd="0" parTransId="{FED7932F-9632-4E2D-A1A3-96F366D3568C}" sibTransId="{2019D30F-3049-48C2-9DFA-3424B38896E2}"/>
    <dgm:cxn modelId="{5046203F-DF65-47D1-AFB1-1036EE35EADA}" type="presOf" srcId="{9D95345D-F62D-457A-A32C-6C56A5764D17}" destId="{A49B8542-4985-4DCF-B461-76D8013D1098}" srcOrd="0" destOrd="0" presId="urn:microsoft.com/office/officeart/2005/8/layout/vList3#1"/>
    <dgm:cxn modelId="{99E3C8A7-1E7D-43D0-A56C-DD2522A2388E}" type="presOf" srcId="{CFD4AB36-48FF-4756-8F82-ACBF80A4E91A}" destId="{356F8A93-BC72-4EE8-9391-28ED0471BDF2}" srcOrd="0" destOrd="0" presId="urn:microsoft.com/office/officeart/2005/8/layout/vList3#1"/>
    <dgm:cxn modelId="{A2731D24-6F48-43F5-8F15-54EC9A7875E4}" type="presParOf" srcId="{A49B8542-4985-4DCF-B461-76D8013D1098}" destId="{1BD4817F-4081-40E3-A04E-646C253E1A50}" srcOrd="0" destOrd="0" presId="urn:microsoft.com/office/officeart/2005/8/layout/vList3#1"/>
    <dgm:cxn modelId="{7EF56B32-354B-4B4F-A18C-B0B88613FB5B}" type="presParOf" srcId="{1BD4817F-4081-40E3-A04E-646C253E1A50}" destId="{7164B947-F7BB-4448-A277-59226242A237}" srcOrd="0" destOrd="0" presId="urn:microsoft.com/office/officeart/2005/8/layout/vList3#1"/>
    <dgm:cxn modelId="{8E7B7FE9-AB77-4637-949A-8F6FAA95DAF4}" type="presParOf" srcId="{1BD4817F-4081-40E3-A04E-646C253E1A50}" destId="{356F8A93-BC72-4EE8-9391-28ED0471BDF2}" srcOrd="1" destOrd="0" presId="urn:microsoft.com/office/officeart/2005/8/layout/vList3#1"/>
    <dgm:cxn modelId="{F6532354-5A97-4C24-9B84-FBB1C5D642F3}" type="presParOf" srcId="{A49B8542-4985-4DCF-B461-76D8013D1098}" destId="{062E32A0-31CE-4382-9D0A-87343921EF9C}" srcOrd="1" destOrd="0" presId="urn:microsoft.com/office/officeart/2005/8/layout/vList3#1"/>
    <dgm:cxn modelId="{E30F5A1C-B301-4523-B8B2-71DABB3DABD7}" type="presParOf" srcId="{A49B8542-4985-4DCF-B461-76D8013D1098}" destId="{917FF39D-3E1F-4090-ADF5-4A7AA3A5123E}" srcOrd="2" destOrd="0" presId="urn:microsoft.com/office/officeart/2005/8/layout/vList3#1"/>
    <dgm:cxn modelId="{0353167D-5200-4E27-A4F5-3A34AD0BDD74}" type="presParOf" srcId="{917FF39D-3E1F-4090-ADF5-4A7AA3A5123E}" destId="{0E27FA2E-BD49-487E-9B2A-EB47AF6C62C0}" srcOrd="0" destOrd="0" presId="urn:microsoft.com/office/officeart/2005/8/layout/vList3#1"/>
    <dgm:cxn modelId="{57602302-3CAF-4330-84E9-1C75708EFF9E}" type="presParOf" srcId="{917FF39D-3E1F-4090-ADF5-4A7AA3A5123E}" destId="{2C7C0FAF-AF70-4050-ACE1-06ED4344A3E1}" srcOrd="1" destOrd="0" presId="urn:microsoft.com/office/officeart/2005/8/layout/vList3#1"/>
    <dgm:cxn modelId="{FAA130D2-0D5B-4F14-83D8-25C1C62DA552}" type="presParOf" srcId="{A49B8542-4985-4DCF-B461-76D8013D1098}" destId="{C2BC2C5D-CBE9-4F77-8677-38566522F650}" srcOrd="3" destOrd="0" presId="urn:microsoft.com/office/officeart/2005/8/layout/vList3#1"/>
    <dgm:cxn modelId="{1C2DEB16-308B-4939-B489-549ACE6C1924}" type="presParOf" srcId="{A49B8542-4985-4DCF-B461-76D8013D1098}" destId="{D68E1FED-6A3F-4D47-9B57-C303DFB2D3A3}" srcOrd="4" destOrd="0" presId="urn:microsoft.com/office/officeart/2005/8/layout/vList3#1"/>
    <dgm:cxn modelId="{EABB294B-D6CD-4FE9-B943-DAC7A22F6200}" type="presParOf" srcId="{D68E1FED-6A3F-4D47-9B57-C303DFB2D3A3}" destId="{A0BD63F7-FC96-4D80-8E19-299990131CF5}" srcOrd="0" destOrd="0" presId="urn:microsoft.com/office/officeart/2005/8/layout/vList3#1"/>
    <dgm:cxn modelId="{2CD1E017-849D-4A2C-87BE-ADBA3DA6487A}" type="presParOf" srcId="{D68E1FED-6A3F-4D47-9B57-C303DFB2D3A3}" destId="{8235DEC5-F8B9-4A93-BDD1-1339017B961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06BA74-A565-4A87-A2AA-02B261C2A0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E90C9B9-5463-440A-B841-3637A0EACC53}">
      <dgm:prSet custT="1"/>
      <dgm:spPr>
        <a:solidFill>
          <a:srgbClr val="4FD1FF"/>
        </a:solidFill>
      </dgm:spPr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Pelaksanaan </a:t>
          </a:r>
        </a:p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PKPK 07/2016</a:t>
          </a:r>
        </a:p>
      </dgm:t>
    </dgm:pt>
    <dgm:pt modelId="{446D1B20-DB3F-4439-A6B4-BE77F2976B07}" type="parTrans" cxnId="{E118FA6B-F302-4A69-83C9-702653588819}">
      <dgm:prSet/>
      <dgm:spPr/>
      <dgm:t>
        <a:bodyPr/>
        <a:lstStyle/>
        <a:p>
          <a:endParaRPr lang="id-ID"/>
        </a:p>
      </dgm:t>
    </dgm:pt>
    <dgm:pt modelId="{72FBFACE-BE38-42A4-B122-0AC481424CED}" type="sibTrans" cxnId="{E118FA6B-F302-4A69-83C9-702653588819}">
      <dgm:prSet/>
      <dgm:spPr/>
      <dgm:t>
        <a:bodyPr/>
        <a:lstStyle/>
        <a:p>
          <a:endParaRPr lang="id-ID"/>
        </a:p>
      </dgm:t>
    </dgm:pt>
    <dgm:pt modelId="{44BC28A7-012B-4EF3-8F3E-3BA97DDC302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Pengumuman</a:t>
          </a:r>
        </a:p>
      </dgm:t>
    </dgm:pt>
    <dgm:pt modelId="{E2B4B26E-3DBC-43D1-B1A8-3BDD4BA05166}" type="parTrans" cxnId="{28DBE83C-E36A-423F-B98E-2826CD9FCC63}">
      <dgm:prSet/>
      <dgm:spPr/>
      <dgm:t>
        <a:bodyPr/>
        <a:lstStyle/>
        <a:p>
          <a:endParaRPr lang="id-ID"/>
        </a:p>
      </dgm:t>
    </dgm:pt>
    <dgm:pt modelId="{FDED47A7-39E1-40AF-A759-285B82AF7445}" type="sibTrans" cxnId="{28DBE83C-E36A-423F-B98E-2826CD9FCC63}">
      <dgm:prSet/>
      <dgm:spPr/>
      <dgm:t>
        <a:bodyPr/>
        <a:lstStyle/>
        <a:p>
          <a:endParaRPr lang="id-ID"/>
        </a:p>
      </dgm:t>
    </dgm:pt>
    <dgm:pt modelId="{6A0D5545-93E8-411C-84AE-6B0E9D072D5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Pemeriksaan</a:t>
          </a:r>
        </a:p>
      </dgm:t>
    </dgm:pt>
    <dgm:pt modelId="{33C71E60-5447-4DD6-8EE5-0FAFCCC810AC}" type="parTrans" cxnId="{F2D5381D-FEB5-42A2-B93A-60932851B697}">
      <dgm:prSet/>
      <dgm:spPr/>
      <dgm:t>
        <a:bodyPr/>
        <a:lstStyle/>
        <a:p>
          <a:endParaRPr lang="id-ID"/>
        </a:p>
      </dgm:t>
    </dgm:pt>
    <dgm:pt modelId="{1DF63065-2447-40B7-8308-D991147BB764}" type="sibTrans" cxnId="{F2D5381D-FEB5-42A2-B93A-60932851B697}">
      <dgm:prSet/>
      <dgm:spPr/>
      <dgm:t>
        <a:bodyPr/>
        <a:lstStyle/>
        <a:p>
          <a:endParaRPr lang="id-ID"/>
        </a:p>
      </dgm:t>
    </dgm:pt>
    <dgm:pt modelId="{9CA314E4-535D-4031-96BF-1F684FD10942}" type="pres">
      <dgm:prSet presAssocID="{C006BA74-A565-4A87-A2AA-02B261C2A0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54DD7F9-44A1-44ED-A612-FD46F1F01A19}" type="pres">
      <dgm:prSet presAssocID="{BE90C9B9-5463-440A-B841-3637A0EACC53}" presName="hierRoot1" presStyleCnt="0">
        <dgm:presLayoutVars>
          <dgm:hierBranch val="init"/>
        </dgm:presLayoutVars>
      </dgm:prSet>
      <dgm:spPr/>
    </dgm:pt>
    <dgm:pt modelId="{6E369D11-9810-4EE1-9C27-9865F4AC89F2}" type="pres">
      <dgm:prSet presAssocID="{BE90C9B9-5463-440A-B841-3637A0EACC53}" presName="rootComposite1" presStyleCnt="0"/>
      <dgm:spPr/>
    </dgm:pt>
    <dgm:pt modelId="{BE832B53-A071-4F87-A90F-FA6DB9368C3A}" type="pres">
      <dgm:prSet presAssocID="{BE90C9B9-5463-440A-B841-3637A0EACC53}" presName="rootText1" presStyleLbl="node0" presStyleIdx="0" presStyleCnt="1" custScaleX="113344" custScaleY="7579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5FD5406-2B03-485A-881A-BD8B05602DA7}" type="pres">
      <dgm:prSet presAssocID="{BE90C9B9-5463-440A-B841-3637A0EACC53}" presName="rootConnector1" presStyleLbl="node1" presStyleIdx="0" presStyleCnt="0"/>
      <dgm:spPr/>
      <dgm:t>
        <a:bodyPr/>
        <a:lstStyle/>
        <a:p>
          <a:endParaRPr lang="id-ID"/>
        </a:p>
      </dgm:t>
    </dgm:pt>
    <dgm:pt modelId="{651E1F57-5DA5-4095-905E-17B64CA8729D}" type="pres">
      <dgm:prSet presAssocID="{BE90C9B9-5463-440A-B841-3637A0EACC53}" presName="hierChild2" presStyleCnt="0"/>
      <dgm:spPr/>
    </dgm:pt>
    <dgm:pt modelId="{0CC3F774-B559-4503-9B78-8FE1DC75EBC4}" type="pres">
      <dgm:prSet presAssocID="{E2B4B26E-3DBC-43D1-B1A8-3BDD4BA05166}" presName="Name37" presStyleLbl="parChTrans1D2" presStyleIdx="0" presStyleCnt="2"/>
      <dgm:spPr/>
      <dgm:t>
        <a:bodyPr/>
        <a:lstStyle/>
        <a:p>
          <a:endParaRPr lang="id-ID"/>
        </a:p>
      </dgm:t>
    </dgm:pt>
    <dgm:pt modelId="{854CABFF-430A-4642-9E82-7D149207A6FF}" type="pres">
      <dgm:prSet presAssocID="{44BC28A7-012B-4EF3-8F3E-3BA97DDC302D}" presName="hierRoot2" presStyleCnt="0">
        <dgm:presLayoutVars>
          <dgm:hierBranch val="init"/>
        </dgm:presLayoutVars>
      </dgm:prSet>
      <dgm:spPr/>
    </dgm:pt>
    <dgm:pt modelId="{33FAC5E4-417A-413A-8196-9996B4A2FA6C}" type="pres">
      <dgm:prSet presAssocID="{44BC28A7-012B-4EF3-8F3E-3BA97DDC302D}" presName="rootComposite" presStyleCnt="0"/>
      <dgm:spPr/>
    </dgm:pt>
    <dgm:pt modelId="{02936949-81C1-4970-8733-419F3BF9D5C0}" type="pres">
      <dgm:prSet presAssocID="{44BC28A7-012B-4EF3-8F3E-3BA97DDC302D}" presName="rootText" presStyleLbl="node2" presStyleIdx="0" presStyleCnt="2" custScaleX="73349" custScaleY="5841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D17F679-1E3D-43CC-A9DF-F2BA8A8C1A15}" type="pres">
      <dgm:prSet presAssocID="{44BC28A7-012B-4EF3-8F3E-3BA97DDC302D}" presName="rootConnector" presStyleLbl="node2" presStyleIdx="0" presStyleCnt="2"/>
      <dgm:spPr/>
      <dgm:t>
        <a:bodyPr/>
        <a:lstStyle/>
        <a:p>
          <a:endParaRPr lang="id-ID"/>
        </a:p>
      </dgm:t>
    </dgm:pt>
    <dgm:pt modelId="{7F453A13-FC57-4989-B553-50005BF9FA68}" type="pres">
      <dgm:prSet presAssocID="{44BC28A7-012B-4EF3-8F3E-3BA97DDC302D}" presName="hierChild4" presStyleCnt="0"/>
      <dgm:spPr/>
    </dgm:pt>
    <dgm:pt modelId="{D1596D14-3B57-44FA-B7AA-774D7C29B25C}" type="pres">
      <dgm:prSet presAssocID="{44BC28A7-012B-4EF3-8F3E-3BA97DDC302D}" presName="hierChild5" presStyleCnt="0"/>
      <dgm:spPr/>
    </dgm:pt>
    <dgm:pt modelId="{521AECE1-2EFA-4722-BB59-0FF0632A67EB}" type="pres">
      <dgm:prSet presAssocID="{33C71E60-5447-4DD6-8EE5-0FAFCCC810AC}" presName="Name37" presStyleLbl="parChTrans1D2" presStyleIdx="1" presStyleCnt="2"/>
      <dgm:spPr/>
      <dgm:t>
        <a:bodyPr/>
        <a:lstStyle/>
        <a:p>
          <a:endParaRPr lang="id-ID"/>
        </a:p>
      </dgm:t>
    </dgm:pt>
    <dgm:pt modelId="{E055C5A2-888E-4D24-9D70-35CEEF10E0B8}" type="pres">
      <dgm:prSet presAssocID="{6A0D5545-93E8-411C-84AE-6B0E9D072D5C}" presName="hierRoot2" presStyleCnt="0">
        <dgm:presLayoutVars>
          <dgm:hierBranch val="init"/>
        </dgm:presLayoutVars>
      </dgm:prSet>
      <dgm:spPr/>
    </dgm:pt>
    <dgm:pt modelId="{BEDEF2EC-E696-482B-8891-B7BBCE1BB553}" type="pres">
      <dgm:prSet presAssocID="{6A0D5545-93E8-411C-84AE-6B0E9D072D5C}" presName="rootComposite" presStyleCnt="0"/>
      <dgm:spPr/>
    </dgm:pt>
    <dgm:pt modelId="{60B9F455-2191-4D17-8B75-9256C52A5BF6}" type="pres">
      <dgm:prSet presAssocID="{6A0D5545-93E8-411C-84AE-6B0E9D072D5C}" presName="rootText" presStyleLbl="node2" presStyleIdx="1" presStyleCnt="2" custScaleX="91303" custScaleY="5841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6C92592-72D3-4782-91D0-6E74643E46FD}" type="pres">
      <dgm:prSet presAssocID="{6A0D5545-93E8-411C-84AE-6B0E9D072D5C}" presName="rootConnector" presStyleLbl="node2" presStyleIdx="1" presStyleCnt="2"/>
      <dgm:spPr/>
      <dgm:t>
        <a:bodyPr/>
        <a:lstStyle/>
        <a:p>
          <a:endParaRPr lang="id-ID"/>
        </a:p>
      </dgm:t>
    </dgm:pt>
    <dgm:pt modelId="{A5442991-E042-4632-9CD6-B4874A50A784}" type="pres">
      <dgm:prSet presAssocID="{6A0D5545-93E8-411C-84AE-6B0E9D072D5C}" presName="hierChild4" presStyleCnt="0"/>
      <dgm:spPr/>
    </dgm:pt>
    <dgm:pt modelId="{7B728D8B-FC50-4513-BBF4-28AEB2816343}" type="pres">
      <dgm:prSet presAssocID="{6A0D5545-93E8-411C-84AE-6B0E9D072D5C}" presName="hierChild5" presStyleCnt="0"/>
      <dgm:spPr/>
    </dgm:pt>
    <dgm:pt modelId="{D0DE31A7-A28C-4791-8BF1-558BFDACD917}" type="pres">
      <dgm:prSet presAssocID="{BE90C9B9-5463-440A-B841-3637A0EACC53}" presName="hierChild3" presStyleCnt="0"/>
      <dgm:spPr/>
    </dgm:pt>
  </dgm:ptLst>
  <dgm:cxnLst>
    <dgm:cxn modelId="{43A558EC-2C79-4B6C-8273-1C865F7A6530}" type="presOf" srcId="{44BC28A7-012B-4EF3-8F3E-3BA97DDC302D}" destId="{1D17F679-1E3D-43CC-A9DF-F2BA8A8C1A15}" srcOrd="1" destOrd="0" presId="urn:microsoft.com/office/officeart/2005/8/layout/orgChart1"/>
    <dgm:cxn modelId="{28DBE83C-E36A-423F-B98E-2826CD9FCC63}" srcId="{BE90C9B9-5463-440A-B841-3637A0EACC53}" destId="{44BC28A7-012B-4EF3-8F3E-3BA97DDC302D}" srcOrd="0" destOrd="0" parTransId="{E2B4B26E-3DBC-43D1-B1A8-3BDD4BA05166}" sibTransId="{FDED47A7-39E1-40AF-A759-285B82AF7445}"/>
    <dgm:cxn modelId="{5670FEA6-31D0-40CD-B9D4-452E9B9C61EB}" type="presOf" srcId="{6A0D5545-93E8-411C-84AE-6B0E9D072D5C}" destId="{86C92592-72D3-4782-91D0-6E74643E46FD}" srcOrd="1" destOrd="0" presId="urn:microsoft.com/office/officeart/2005/8/layout/orgChart1"/>
    <dgm:cxn modelId="{98F47EBF-83B7-438D-A77C-A9C028AA01D5}" type="presOf" srcId="{BE90C9B9-5463-440A-B841-3637A0EACC53}" destId="{65FD5406-2B03-485A-881A-BD8B05602DA7}" srcOrd="1" destOrd="0" presId="urn:microsoft.com/office/officeart/2005/8/layout/orgChart1"/>
    <dgm:cxn modelId="{E118FA6B-F302-4A69-83C9-702653588819}" srcId="{C006BA74-A565-4A87-A2AA-02B261C2A0E5}" destId="{BE90C9B9-5463-440A-B841-3637A0EACC53}" srcOrd="0" destOrd="0" parTransId="{446D1B20-DB3F-4439-A6B4-BE77F2976B07}" sibTransId="{72FBFACE-BE38-42A4-B122-0AC481424CED}"/>
    <dgm:cxn modelId="{D0B19330-A105-4DD8-AD98-67094338BE38}" type="presOf" srcId="{E2B4B26E-3DBC-43D1-B1A8-3BDD4BA05166}" destId="{0CC3F774-B559-4503-9B78-8FE1DC75EBC4}" srcOrd="0" destOrd="0" presId="urn:microsoft.com/office/officeart/2005/8/layout/orgChart1"/>
    <dgm:cxn modelId="{E259AF30-212C-4FF5-A2E4-92B9EE7E93B7}" type="presOf" srcId="{BE90C9B9-5463-440A-B841-3637A0EACC53}" destId="{BE832B53-A071-4F87-A90F-FA6DB9368C3A}" srcOrd="0" destOrd="0" presId="urn:microsoft.com/office/officeart/2005/8/layout/orgChart1"/>
    <dgm:cxn modelId="{B2C07D5F-6314-4AA3-AA37-A6BB03F64BF6}" type="presOf" srcId="{44BC28A7-012B-4EF3-8F3E-3BA97DDC302D}" destId="{02936949-81C1-4970-8733-419F3BF9D5C0}" srcOrd="0" destOrd="0" presId="urn:microsoft.com/office/officeart/2005/8/layout/orgChart1"/>
    <dgm:cxn modelId="{5E75AD10-74C7-4094-B3E4-82F3DA0E9387}" type="presOf" srcId="{C006BA74-A565-4A87-A2AA-02B261C2A0E5}" destId="{9CA314E4-535D-4031-96BF-1F684FD10942}" srcOrd="0" destOrd="0" presId="urn:microsoft.com/office/officeart/2005/8/layout/orgChart1"/>
    <dgm:cxn modelId="{8A27198A-ABEC-4CB0-8BB5-38DE5EA85A5D}" type="presOf" srcId="{6A0D5545-93E8-411C-84AE-6B0E9D072D5C}" destId="{60B9F455-2191-4D17-8B75-9256C52A5BF6}" srcOrd="0" destOrd="0" presId="urn:microsoft.com/office/officeart/2005/8/layout/orgChart1"/>
    <dgm:cxn modelId="{6BE7B99C-BF8B-40E2-ADDA-EB0C49B28EC9}" type="presOf" srcId="{33C71E60-5447-4DD6-8EE5-0FAFCCC810AC}" destId="{521AECE1-2EFA-4722-BB59-0FF0632A67EB}" srcOrd="0" destOrd="0" presId="urn:microsoft.com/office/officeart/2005/8/layout/orgChart1"/>
    <dgm:cxn modelId="{F2D5381D-FEB5-42A2-B93A-60932851B697}" srcId="{BE90C9B9-5463-440A-B841-3637A0EACC53}" destId="{6A0D5545-93E8-411C-84AE-6B0E9D072D5C}" srcOrd="1" destOrd="0" parTransId="{33C71E60-5447-4DD6-8EE5-0FAFCCC810AC}" sibTransId="{1DF63065-2447-40B7-8308-D991147BB764}"/>
    <dgm:cxn modelId="{AD6D1D87-7C6B-40F1-A7FB-94589171621F}" type="presParOf" srcId="{9CA314E4-535D-4031-96BF-1F684FD10942}" destId="{654DD7F9-44A1-44ED-A612-FD46F1F01A19}" srcOrd="0" destOrd="0" presId="urn:microsoft.com/office/officeart/2005/8/layout/orgChart1"/>
    <dgm:cxn modelId="{93B59E31-2BDB-4385-9A29-4E71F86B1ED1}" type="presParOf" srcId="{654DD7F9-44A1-44ED-A612-FD46F1F01A19}" destId="{6E369D11-9810-4EE1-9C27-9865F4AC89F2}" srcOrd="0" destOrd="0" presId="urn:microsoft.com/office/officeart/2005/8/layout/orgChart1"/>
    <dgm:cxn modelId="{41D9D15E-A8B5-4D7A-960F-F0901F6C3D8F}" type="presParOf" srcId="{6E369D11-9810-4EE1-9C27-9865F4AC89F2}" destId="{BE832B53-A071-4F87-A90F-FA6DB9368C3A}" srcOrd="0" destOrd="0" presId="urn:microsoft.com/office/officeart/2005/8/layout/orgChart1"/>
    <dgm:cxn modelId="{54C75A36-B515-4F60-AD61-022FC0469AE5}" type="presParOf" srcId="{6E369D11-9810-4EE1-9C27-9865F4AC89F2}" destId="{65FD5406-2B03-485A-881A-BD8B05602DA7}" srcOrd="1" destOrd="0" presId="urn:microsoft.com/office/officeart/2005/8/layout/orgChart1"/>
    <dgm:cxn modelId="{4F9F2391-1223-49B5-ABED-2AF0F299380C}" type="presParOf" srcId="{654DD7F9-44A1-44ED-A612-FD46F1F01A19}" destId="{651E1F57-5DA5-4095-905E-17B64CA8729D}" srcOrd="1" destOrd="0" presId="urn:microsoft.com/office/officeart/2005/8/layout/orgChart1"/>
    <dgm:cxn modelId="{D3EB557F-7FEC-4381-9328-298E060A8C70}" type="presParOf" srcId="{651E1F57-5DA5-4095-905E-17B64CA8729D}" destId="{0CC3F774-B559-4503-9B78-8FE1DC75EBC4}" srcOrd="0" destOrd="0" presId="urn:microsoft.com/office/officeart/2005/8/layout/orgChart1"/>
    <dgm:cxn modelId="{E8CF320F-6740-4248-8997-0EF5CC87BE8D}" type="presParOf" srcId="{651E1F57-5DA5-4095-905E-17B64CA8729D}" destId="{854CABFF-430A-4642-9E82-7D149207A6FF}" srcOrd="1" destOrd="0" presId="urn:microsoft.com/office/officeart/2005/8/layout/orgChart1"/>
    <dgm:cxn modelId="{42483E26-CAAC-4CB6-8736-2111402A455B}" type="presParOf" srcId="{854CABFF-430A-4642-9E82-7D149207A6FF}" destId="{33FAC5E4-417A-413A-8196-9996B4A2FA6C}" srcOrd="0" destOrd="0" presId="urn:microsoft.com/office/officeart/2005/8/layout/orgChart1"/>
    <dgm:cxn modelId="{41E56101-4FB9-4F1B-91F8-23CA652C7A28}" type="presParOf" srcId="{33FAC5E4-417A-413A-8196-9996B4A2FA6C}" destId="{02936949-81C1-4970-8733-419F3BF9D5C0}" srcOrd="0" destOrd="0" presId="urn:microsoft.com/office/officeart/2005/8/layout/orgChart1"/>
    <dgm:cxn modelId="{068E79E8-E1E1-4979-8548-3E05C9EF1E65}" type="presParOf" srcId="{33FAC5E4-417A-413A-8196-9996B4A2FA6C}" destId="{1D17F679-1E3D-43CC-A9DF-F2BA8A8C1A15}" srcOrd="1" destOrd="0" presId="urn:microsoft.com/office/officeart/2005/8/layout/orgChart1"/>
    <dgm:cxn modelId="{6AF2D0F0-C22D-4551-B51B-AAA06CEA549F}" type="presParOf" srcId="{854CABFF-430A-4642-9E82-7D149207A6FF}" destId="{7F453A13-FC57-4989-B553-50005BF9FA68}" srcOrd="1" destOrd="0" presId="urn:microsoft.com/office/officeart/2005/8/layout/orgChart1"/>
    <dgm:cxn modelId="{CCD8166A-5A03-482C-87CA-A037CF805820}" type="presParOf" srcId="{854CABFF-430A-4642-9E82-7D149207A6FF}" destId="{D1596D14-3B57-44FA-B7AA-774D7C29B25C}" srcOrd="2" destOrd="0" presId="urn:microsoft.com/office/officeart/2005/8/layout/orgChart1"/>
    <dgm:cxn modelId="{A6793E81-228F-49F3-BB4C-6C62F543B964}" type="presParOf" srcId="{651E1F57-5DA5-4095-905E-17B64CA8729D}" destId="{521AECE1-2EFA-4722-BB59-0FF0632A67EB}" srcOrd="2" destOrd="0" presId="urn:microsoft.com/office/officeart/2005/8/layout/orgChart1"/>
    <dgm:cxn modelId="{2C9DABDB-61FE-4E85-9ECA-F91DE744DD88}" type="presParOf" srcId="{651E1F57-5DA5-4095-905E-17B64CA8729D}" destId="{E055C5A2-888E-4D24-9D70-35CEEF10E0B8}" srcOrd="3" destOrd="0" presId="urn:microsoft.com/office/officeart/2005/8/layout/orgChart1"/>
    <dgm:cxn modelId="{810746F9-FC85-4D51-867F-81AA6F2B1CAC}" type="presParOf" srcId="{E055C5A2-888E-4D24-9D70-35CEEF10E0B8}" destId="{BEDEF2EC-E696-482B-8891-B7BBCE1BB553}" srcOrd="0" destOrd="0" presId="urn:microsoft.com/office/officeart/2005/8/layout/orgChart1"/>
    <dgm:cxn modelId="{10AE58C5-346C-45B8-B19B-05D4BBA2BC3C}" type="presParOf" srcId="{BEDEF2EC-E696-482B-8891-B7BBCE1BB553}" destId="{60B9F455-2191-4D17-8B75-9256C52A5BF6}" srcOrd="0" destOrd="0" presId="urn:microsoft.com/office/officeart/2005/8/layout/orgChart1"/>
    <dgm:cxn modelId="{94E0A4B5-588B-42A0-88DB-2079AD077076}" type="presParOf" srcId="{BEDEF2EC-E696-482B-8891-B7BBCE1BB553}" destId="{86C92592-72D3-4782-91D0-6E74643E46FD}" srcOrd="1" destOrd="0" presId="urn:microsoft.com/office/officeart/2005/8/layout/orgChart1"/>
    <dgm:cxn modelId="{EB7D9712-3226-4EE1-B2DD-EFBA872AE63F}" type="presParOf" srcId="{E055C5A2-888E-4D24-9D70-35CEEF10E0B8}" destId="{A5442991-E042-4632-9CD6-B4874A50A784}" srcOrd="1" destOrd="0" presId="urn:microsoft.com/office/officeart/2005/8/layout/orgChart1"/>
    <dgm:cxn modelId="{EB2527D3-AD10-4DE6-AC0B-57328E7665CC}" type="presParOf" srcId="{E055C5A2-888E-4D24-9D70-35CEEF10E0B8}" destId="{7B728D8B-FC50-4513-BBF4-28AEB2816343}" srcOrd="2" destOrd="0" presId="urn:microsoft.com/office/officeart/2005/8/layout/orgChart1"/>
    <dgm:cxn modelId="{1B347A5B-9C68-408A-BFE5-0D2FF97F97E3}" type="presParOf" srcId="{654DD7F9-44A1-44ED-A612-FD46F1F01A19}" destId="{D0DE31A7-A28C-4791-8BF1-558BFDACD9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06BA74-A565-4A87-A2AA-02B261C2A0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E90C9B9-5463-440A-B841-3637A0EACC53}">
      <dgm:prSet custT="1"/>
      <dgm:spPr>
        <a:solidFill>
          <a:srgbClr val="4FD1FF"/>
        </a:solidFill>
      </dgm:spPr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Pelaksanaan</a:t>
          </a:r>
        </a:p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PKPK 07/2016</a:t>
          </a:r>
        </a:p>
      </dgm:t>
    </dgm:pt>
    <dgm:pt modelId="{446D1B20-DB3F-4439-A6B4-BE77F2976B07}" type="parTrans" cxnId="{E118FA6B-F302-4A69-83C9-702653588819}">
      <dgm:prSet/>
      <dgm:spPr/>
      <dgm:t>
        <a:bodyPr/>
        <a:lstStyle/>
        <a:p>
          <a:endParaRPr lang="id-ID"/>
        </a:p>
      </dgm:t>
    </dgm:pt>
    <dgm:pt modelId="{72FBFACE-BE38-42A4-B122-0AC481424CED}" type="sibTrans" cxnId="{E118FA6B-F302-4A69-83C9-702653588819}">
      <dgm:prSet/>
      <dgm:spPr/>
      <dgm:t>
        <a:bodyPr/>
        <a:lstStyle/>
        <a:p>
          <a:endParaRPr lang="id-ID"/>
        </a:p>
      </dgm:t>
    </dgm:pt>
    <dgm:pt modelId="{44BC28A7-012B-4EF3-8F3E-3BA97DDC302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d-ID" sz="1600" b="1" dirty="0">
              <a:solidFill>
                <a:srgbClr val="0070C0"/>
              </a:solidFill>
              <a:latin typeface="Calibri" panose="020F0502020204030204" pitchFamily="34" charset="0"/>
            </a:rPr>
            <a:t>Pendaftaran</a:t>
          </a:r>
        </a:p>
      </dgm:t>
    </dgm:pt>
    <dgm:pt modelId="{E2B4B26E-3DBC-43D1-B1A8-3BDD4BA05166}" type="parTrans" cxnId="{28DBE83C-E36A-423F-B98E-2826CD9FCC63}">
      <dgm:prSet/>
      <dgm:spPr/>
      <dgm:t>
        <a:bodyPr/>
        <a:lstStyle/>
        <a:p>
          <a:endParaRPr lang="id-ID"/>
        </a:p>
      </dgm:t>
    </dgm:pt>
    <dgm:pt modelId="{FDED47A7-39E1-40AF-A759-285B82AF7445}" type="sibTrans" cxnId="{28DBE83C-E36A-423F-B98E-2826CD9FCC63}">
      <dgm:prSet/>
      <dgm:spPr/>
      <dgm:t>
        <a:bodyPr/>
        <a:lstStyle/>
        <a:p>
          <a:endParaRPr lang="id-ID"/>
        </a:p>
      </dgm:t>
    </dgm:pt>
    <dgm:pt modelId="{6A0D5545-93E8-411C-84AE-6B0E9D072D5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Pemeriksaan</a:t>
          </a:r>
        </a:p>
      </dgm:t>
    </dgm:pt>
    <dgm:pt modelId="{33C71E60-5447-4DD6-8EE5-0FAFCCC810AC}" type="parTrans" cxnId="{F2D5381D-FEB5-42A2-B93A-60932851B697}">
      <dgm:prSet/>
      <dgm:spPr/>
      <dgm:t>
        <a:bodyPr/>
        <a:lstStyle/>
        <a:p>
          <a:endParaRPr lang="id-ID"/>
        </a:p>
      </dgm:t>
    </dgm:pt>
    <dgm:pt modelId="{1DF63065-2447-40B7-8308-D991147BB764}" type="sibTrans" cxnId="{F2D5381D-FEB5-42A2-B93A-60932851B697}">
      <dgm:prSet/>
      <dgm:spPr/>
      <dgm:t>
        <a:bodyPr/>
        <a:lstStyle/>
        <a:p>
          <a:endParaRPr lang="id-ID"/>
        </a:p>
      </dgm:t>
    </dgm:pt>
    <dgm:pt modelId="{265900B1-03FA-43A9-86BC-A91BE9A50BA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Pengumuman</a:t>
          </a:r>
        </a:p>
      </dgm:t>
    </dgm:pt>
    <dgm:pt modelId="{4B9790E4-6041-4A09-BDC8-41523544C929}" type="parTrans" cxnId="{63EA65A2-080C-406B-A5E3-5D0D23E7FADF}">
      <dgm:prSet/>
      <dgm:spPr/>
      <dgm:t>
        <a:bodyPr/>
        <a:lstStyle/>
        <a:p>
          <a:endParaRPr lang="id-ID"/>
        </a:p>
      </dgm:t>
    </dgm:pt>
    <dgm:pt modelId="{9BEB9AB6-10AE-470D-9578-0BE331B5C49C}" type="sibTrans" cxnId="{63EA65A2-080C-406B-A5E3-5D0D23E7FADF}">
      <dgm:prSet/>
      <dgm:spPr/>
      <dgm:t>
        <a:bodyPr/>
        <a:lstStyle/>
        <a:p>
          <a:endParaRPr lang="id-ID"/>
        </a:p>
      </dgm:t>
    </dgm:pt>
    <dgm:pt modelId="{9CA314E4-535D-4031-96BF-1F684FD10942}" type="pres">
      <dgm:prSet presAssocID="{C006BA74-A565-4A87-A2AA-02B261C2A0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54DD7F9-44A1-44ED-A612-FD46F1F01A19}" type="pres">
      <dgm:prSet presAssocID="{BE90C9B9-5463-440A-B841-3637A0EACC53}" presName="hierRoot1" presStyleCnt="0">
        <dgm:presLayoutVars>
          <dgm:hierBranch val="init"/>
        </dgm:presLayoutVars>
      </dgm:prSet>
      <dgm:spPr/>
    </dgm:pt>
    <dgm:pt modelId="{6E369D11-9810-4EE1-9C27-9865F4AC89F2}" type="pres">
      <dgm:prSet presAssocID="{BE90C9B9-5463-440A-B841-3637A0EACC53}" presName="rootComposite1" presStyleCnt="0"/>
      <dgm:spPr/>
    </dgm:pt>
    <dgm:pt modelId="{BE832B53-A071-4F87-A90F-FA6DB9368C3A}" type="pres">
      <dgm:prSet presAssocID="{BE90C9B9-5463-440A-B841-3637A0EACC53}" presName="rootText1" presStyleLbl="node0" presStyleIdx="0" presStyleCnt="1" custScaleX="124211" custScaleY="13193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5FD5406-2B03-485A-881A-BD8B05602DA7}" type="pres">
      <dgm:prSet presAssocID="{BE90C9B9-5463-440A-B841-3637A0EACC53}" presName="rootConnector1" presStyleLbl="node1" presStyleIdx="0" presStyleCnt="0"/>
      <dgm:spPr/>
      <dgm:t>
        <a:bodyPr/>
        <a:lstStyle/>
        <a:p>
          <a:endParaRPr lang="id-ID"/>
        </a:p>
      </dgm:t>
    </dgm:pt>
    <dgm:pt modelId="{651E1F57-5DA5-4095-905E-17B64CA8729D}" type="pres">
      <dgm:prSet presAssocID="{BE90C9B9-5463-440A-B841-3637A0EACC53}" presName="hierChild2" presStyleCnt="0"/>
      <dgm:spPr/>
    </dgm:pt>
    <dgm:pt modelId="{0CC3F774-B559-4503-9B78-8FE1DC75EBC4}" type="pres">
      <dgm:prSet presAssocID="{E2B4B26E-3DBC-43D1-B1A8-3BDD4BA05166}" presName="Name37" presStyleLbl="parChTrans1D2" presStyleIdx="0" presStyleCnt="3"/>
      <dgm:spPr/>
      <dgm:t>
        <a:bodyPr/>
        <a:lstStyle/>
        <a:p>
          <a:endParaRPr lang="id-ID"/>
        </a:p>
      </dgm:t>
    </dgm:pt>
    <dgm:pt modelId="{854CABFF-430A-4642-9E82-7D149207A6FF}" type="pres">
      <dgm:prSet presAssocID="{44BC28A7-012B-4EF3-8F3E-3BA97DDC302D}" presName="hierRoot2" presStyleCnt="0">
        <dgm:presLayoutVars>
          <dgm:hierBranch val="init"/>
        </dgm:presLayoutVars>
      </dgm:prSet>
      <dgm:spPr/>
    </dgm:pt>
    <dgm:pt modelId="{33FAC5E4-417A-413A-8196-9996B4A2FA6C}" type="pres">
      <dgm:prSet presAssocID="{44BC28A7-012B-4EF3-8F3E-3BA97DDC302D}" presName="rootComposite" presStyleCnt="0"/>
      <dgm:spPr/>
    </dgm:pt>
    <dgm:pt modelId="{02936949-81C1-4970-8733-419F3BF9D5C0}" type="pres">
      <dgm:prSet presAssocID="{44BC28A7-012B-4EF3-8F3E-3BA97DDC302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D17F679-1E3D-43CC-A9DF-F2BA8A8C1A15}" type="pres">
      <dgm:prSet presAssocID="{44BC28A7-012B-4EF3-8F3E-3BA97DDC302D}" presName="rootConnector" presStyleLbl="node2" presStyleIdx="0" presStyleCnt="3"/>
      <dgm:spPr/>
      <dgm:t>
        <a:bodyPr/>
        <a:lstStyle/>
        <a:p>
          <a:endParaRPr lang="id-ID"/>
        </a:p>
      </dgm:t>
    </dgm:pt>
    <dgm:pt modelId="{7F453A13-FC57-4989-B553-50005BF9FA68}" type="pres">
      <dgm:prSet presAssocID="{44BC28A7-012B-4EF3-8F3E-3BA97DDC302D}" presName="hierChild4" presStyleCnt="0"/>
      <dgm:spPr/>
    </dgm:pt>
    <dgm:pt modelId="{D1596D14-3B57-44FA-B7AA-774D7C29B25C}" type="pres">
      <dgm:prSet presAssocID="{44BC28A7-012B-4EF3-8F3E-3BA97DDC302D}" presName="hierChild5" presStyleCnt="0"/>
      <dgm:spPr/>
    </dgm:pt>
    <dgm:pt modelId="{B8C15FB3-DB84-46D7-B6C6-D7552148A0E2}" type="pres">
      <dgm:prSet presAssocID="{4B9790E4-6041-4A09-BDC8-41523544C929}" presName="Name37" presStyleLbl="parChTrans1D2" presStyleIdx="1" presStyleCnt="3"/>
      <dgm:spPr/>
      <dgm:t>
        <a:bodyPr/>
        <a:lstStyle/>
        <a:p>
          <a:endParaRPr lang="id-ID"/>
        </a:p>
      </dgm:t>
    </dgm:pt>
    <dgm:pt modelId="{AEF471D0-AA49-43B7-83B7-2E18881F9B00}" type="pres">
      <dgm:prSet presAssocID="{265900B1-03FA-43A9-86BC-A91BE9A50BA6}" presName="hierRoot2" presStyleCnt="0">
        <dgm:presLayoutVars>
          <dgm:hierBranch val="init"/>
        </dgm:presLayoutVars>
      </dgm:prSet>
      <dgm:spPr/>
    </dgm:pt>
    <dgm:pt modelId="{4C58B775-6AD9-4101-8C09-1F5E3DEA61B8}" type="pres">
      <dgm:prSet presAssocID="{265900B1-03FA-43A9-86BC-A91BE9A50BA6}" presName="rootComposite" presStyleCnt="0"/>
      <dgm:spPr/>
    </dgm:pt>
    <dgm:pt modelId="{9E6D0B3B-397A-42B5-9002-9C6E4D0B5158}" type="pres">
      <dgm:prSet presAssocID="{265900B1-03FA-43A9-86BC-A91BE9A50B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27D2231-5246-4877-8AC2-F12E1FD562AF}" type="pres">
      <dgm:prSet presAssocID="{265900B1-03FA-43A9-86BC-A91BE9A50BA6}" presName="rootConnector" presStyleLbl="node2" presStyleIdx="1" presStyleCnt="3"/>
      <dgm:spPr/>
      <dgm:t>
        <a:bodyPr/>
        <a:lstStyle/>
        <a:p>
          <a:endParaRPr lang="id-ID"/>
        </a:p>
      </dgm:t>
    </dgm:pt>
    <dgm:pt modelId="{BC772757-D1A9-4665-A771-7AEF3A80817F}" type="pres">
      <dgm:prSet presAssocID="{265900B1-03FA-43A9-86BC-A91BE9A50BA6}" presName="hierChild4" presStyleCnt="0"/>
      <dgm:spPr/>
    </dgm:pt>
    <dgm:pt modelId="{0F3ECFBF-9B64-4D53-8073-80FA24169A0D}" type="pres">
      <dgm:prSet presAssocID="{265900B1-03FA-43A9-86BC-A91BE9A50BA6}" presName="hierChild5" presStyleCnt="0"/>
      <dgm:spPr/>
    </dgm:pt>
    <dgm:pt modelId="{521AECE1-2EFA-4722-BB59-0FF0632A67EB}" type="pres">
      <dgm:prSet presAssocID="{33C71E60-5447-4DD6-8EE5-0FAFCCC810AC}" presName="Name37" presStyleLbl="parChTrans1D2" presStyleIdx="2" presStyleCnt="3"/>
      <dgm:spPr/>
      <dgm:t>
        <a:bodyPr/>
        <a:lstStyle/>
        <a:p>
          <a:endParaRPr lang="id-ID"/>
        </a:p>
      </dgm:t>
    </dgm:pt>
    <dgm:pt modelId="{E055C5A2-888E-4D24-9D70-35CEEF10E0B8}" type="pres">
      <dgm:prSet presAssocID="{6A0D5545-93E8-411C-84AE-6B0E9D072D5C}" presName="hierRoot2" presStyleCnt="0">
        <dgm:presLayoutVars>
          <dgm:hierBranch val="init"/>
        </dgm:presLayoutVars>
      </dgm:prSet>
      <dgm:spPr/>
    </dgm:pt>
    <dgm:pt modelId="{BEDEF2EC-E696-482B-8891-B7BBCE1BB553}" type="pres">
      <dgm:prSet presAssocID="{6A0D5545-93E8-411C-84AE-6B0E9D072D5C}" presName="rootComposite" presStyleCnt="0"/>
      <dgm:spPr/>
    </dgm:pt>
    <dgm:pt modelId="{60B9F455-2191-4D17-8B75-9256C52A5BF6}" type="pres">
      <dgm:prSet presAssocID="{6A0D5545-93E8-411C-84AE-6B0E9D072D5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6C92592-72D3-4782-91D0-6E74643E46FD}" type="pres">
      <dgm:prSet presAssocID="{6A0D5545-93E8-411C-84AE-6B0E9D072D5C}" presName="rootConnector" presStyleLbl="node2" presStyleIdx="2" presStyleCnt="3"/>
      <dgm:spPr/>
      <dgm:t>
        <a:bodyPr/>
        <a:lstStyle/>
        <a:p>
          <a:endParaRPr lang="id-ID"/>
        </a:p>
      </dgm:t>
    </dgm:pt>
    <dgm:pt modelId="{A5442991-E042-4632-9CD6-B4874A50A784}" type="pres">
      <dgm:prSet presAssocID="{6A0D5545-93E8-411C-84AE-6B0E9D072D5C}" presName="hierChild4" presStyleCnt="0"/>
      <dgm:spPr/>
    </dgm:pt>
    <dgm:pt modelId="{7B728D8B-FC50-4513-BBF4-28AEB2816343}" type="pres">
      <dgm:prSet presAssocID="{6A0D5545-93E8-411C-84AE-6B0E9D072D5C}" presName="hierChild5" presStyleCnt="0"/>
      <dgm:spPr/>
    </dgm:pt>
    <dgm:pt modelId="{D0DE31A7-A28C-4791-8BF1-558BFDACD917}" type="pres">
      <dgm:prSet presAssocID="{BE90C9B9-5463-440A-B841-3637A0EACC53}" presName="hierChild3" presStyleCnt="0"/>
      <dgm:spPr/>
    </dgm:pt>
  </dgm:ptLst>
  <dgm:cxnLst>
    <dgm:cxn modelId="{D1C79C11-B3EA-44A8-A854-DA3A98A00DAE}" type="presOf" srcId="{44BC28A7-012B-4EF3-8F3E-3BA97DDC302D}" destId="{02936949-81C1-4970-8733-419F3BF9D5C0}" srcOrd="0" destOrd="0" presId="urn:microsoft.com/office/officeart/2005/8/layout/orgChart1"/>
    <dgm:cxn modelId="{63EA65A2-080C-406B-A5E3-5D0D23E7FADF}" srcId="{BE90C9B9-5463-440A-B841-3637A0EACC53}" destId="{265900B1-03FA-43A9-86BC-A91BE9A50BA6}" srcOrd="1" destOrd="0" parTransId="{4B9790E4-6041-4A09-BDC8-41523544C929}" sibTransId="{9BEB9AB6-10AE-470D-9578-0BE331B5C49C}"/>
    <dgm:cxn modelId="{AC83877A-88F5-4BCF-8E6E-E8A2A19052F8}" type="presOf" srcId="{44BC28A7-012B-4EF3-8F3E-3BA97DDC302D}" destId="{1D17F679-1E3D-43CC-A9DF-F2BA8A8C1A15}" srcOrd="1" destOrd="0" presId="urn:microsoft.com/office/officeart/2005/8/layout/orgChart1"/>
    <dgm:cxn modelId="{28DBE83C-E36A-423F-B98E-2826CD9FCC63}" srcId="{BE90C9B9-5463-440A-B841-3637A0EACC53}" destId="{44BC28A7-012B-4EF3-8F3E-3BA97DDC302D}" srcOrd="0" destOrd="0" parTransId="{E2B4B26E-3DBC-43D1-B1A8-3BDD4BA05166}" sibTransId="{FDED47A7-39E1-40AF-A759-285B82AF7445}"/>
    <dgm:cxn modelId="{E118FA6B-F302-4A69-83C9-702653588819}" srcId="{C006BA74-A565-4A87-A2AA-02B261C2A0E5}" destId="{BE90C9B9-5463-440A-B841-3637A0EACC53}" srcOrd="0" destOrd="0" parTransId="{446D1B20-DB3F-4439-A6B4-BE77F2976B07}" sibTransId="{72FBFACE-BE38-42A4-B122-0AC481424CED}"/>
    <dgm:cxn modelId="{F2D5381D-FEB5-42A2-B93A-60932851B697}" srcId="{BE90C9B9-5463-440A-B841-3637A0EACC53}" destId="{6A0D5545-93E8-411C-84AE-6B0E9D072D5C}" srcOrd="2" destOrd="0" parTransId="{33C71E60-5447-4DD6-8EE5-0FAFCCC810AC}" sibTransId="{1DF63065-2447-40B7-8308-D991147BB764}"/>
    <dgm:cxn modelId="{A7134AB6-D949-4BEE-80A8-749A88641A61}" type="presOf" srcId="{BE90C9B9-5463-440A-B841-3637A0EACC53}" destId="{BE832B53-A071-4F87-A90F-FA6DB9368C3A}" srcOrd="0" destOrd="0" presId="urn:microsoft.com/office/officeart/2005/8/layout/orgChart1"/>
    <dgm:cxn modelId="{8982F3AC-610E-46D5-AA45-3502FDBEEC27}" type="presOf" srcId="{265900B1-03FA-43A9-86BC-A91BE9A50BA6}" destId="{9E6D0B3B-397A-42B5-9002-9C6E4D0B5158}" srcOrd="0" destOrd="0" presId="urn:microsoft.com/office/officeart/2005/8/layout/orgChart1"/>
    <dgm:cxn modelId="{D984FF70-FCA1-4729-9F66-3EAC9BAEB3C6}" type="presOf" srcId="{4B9790E4-6041-4A09-BDC8-41523544C929}" destId="{B8C15FB3-DB84-46D7-B6C6-D7552148A0E2}" srcOrd="0" destOrd="0" presId="urn:microsoft.com/office/officeart/2005/8/layout/orgChart1"/>
    <dgm:cxn modelId="{14EDBD2D-F6A3-406B-AFCC-6655686E8CBD}" type="presOf" srcId="{E2B4B26E-3DBC-43D1-B1A8-3BDD4BA05166}" destId="{0CC3F774-B559-4503-9B78-8FE1DC75EBC4}" srcOrd="0" destOrd="0" presId="urn:microsoft.com/office/officeart/2005/8/layout/orgChart1"/>
    <dgm:cxn modelId="{15010F53-C263-4C55-AE89-384FA97EE446}" type="presOf" srcId="{6A0D5545-93E8-411C-84AE-6B0E9D072D5C}" destId="{86C92592-72D3-4782-91D0-6E74643E46FD}" srcOrd="1" destOrd="0" presId="urn:microsoft.com/office/officeart/2005/8/layout/orgChart1"/>
    <dgm:cxn modelId="{B74CB4BB-B144-4B20-94CA-C8C896FE324E}" type="presOf" srcId="{C006BA74-A565-4A87-A2AA-02B261C2A0E5}" destId="{9CA314E4-535D-4031-96BF-1F684FD10942}" srcOrd="0" destOrd="0" presId="urn:microsoft.com/office/officeart/2005/8/layout/orgChart1"/>
    <dgm:cxn modelId="{B619861A-86B3-4852-890B-86548E969EA9}" type="presOf" srcId="{BE90C9B9-5463-440A-B841-3637A0EACC53}" destId="{65FD5406-2B03-485A-881A-BD8B05602DA7}" srcOrd="1" destOrd="0" presId="urn:microsoft.com/office/officeart/2005/8/layout/orgChart1"/>
    <dgm:cxn modelId="{62211D5B-ABD3-4F2A-AC90-7EDAD19981CF}" type="presOf" srcId="{6A0D5545-93E8-411C-84AE-6B0E9D072D5C}" destId="{60B9F455-2191-4D17-8B75-9256C52A5BF6}" srcOrd="0" destOrd="0" presId="urn:microsoft.com/office/officeart/2005/8/layout/orgChart1"/>
    <dgm:cxn modelId="{AEA270C1-C23F-426A-89FF-96C57F56B44B}" type="presOf" srcId="{33C71E60-5447-4DD6-8EE5-0FAFCCC810AC}" destId="{521AECE1-2EFA-4722-BB59-0FF0632A67EB}" srcOrd="0" destOrd="0" presId="urn:microsoft.com/office/officeart/2005/8/layout/orgChart1"/>
    <dgm:cxn modelId="{4A4F022F-62B6-4D26-9F87-93C3D0A01139}" type="presOf" srcId="{265900B1-03FA-43A9-86BC-A91BE9A50BA6}" destId="{C27D2231-5246-4877-8AC2-F12E1FD562AF}" srcOrd="1" destOrd="0" presId="urn:microsoft.com/office/officeart/2005/8/layout/orgChart1"/>
    <dgm:cxn modelId="{218A8F7F-5480-4203-8256-B4CA243ED38B}" type="presParOf" srcId="{9CA314E4-535D-4031-96BF-1F684FD10942}" destId="{654DD7F9-44A1-44ED-A612-FD46F1F01A19}" srcOrd="0" destOrd="0" presId="urn:microsoft.com/office/officeart/2005/8/layout/orgChart1"/>
    <dgm:cxn modelId="{0ED14390-EBC7-467F-9B9D-DC834BD74E54}" type="presParOf" srcId="{654DD7F9-44A1-44ED-A612-FD46F1F01A19}" destId="{6E369D11-9810-4EE1-9C27-9865F4AC89F2}" srcOrd="0" destOrd="0" presId="urn:microsoft.com/office/officeart/2005/8/layout/orgChart1"/>
    <dgm:cxn modelId="{DE397805-EAA6-4A0D-BCEE-C3228D0D2B24}" type="presParOf" srcId="{6E369D11-9810-4EE1-9C27-9865F4AC89F2}" destId="{BE832B53-A071-4F87-A90F-FA6DB9368C3A}" srcOrd="0" destOrd="0" presId="urn:microsoft.com/office/officeart/2005/8/layout/orgChart1"/>
    <dgm:cxn modelId="{71B88614-611A-489E-A2C6-B972295488BD}" type="presParOf" srcId="{6E369D11-9810-4EE1-9C27-9865F4AC89F2}" destId="{65FD5406-2B03-485A-881A-BD8B05602DA7}" srcOrd="1" destOrd="0" presId="urn:microsoft.com/office/officeart/2005/8/layout/orgChart1"/>
    <dgm:cxn modelId="{6F38F7EE-966F-4F0A-8CC6-AAF2A1002067}" type="presParOf" srcId="{654DD7F9-44A1-44ED-A612-FD46F1F01A19}" destId="{651E1F57-5DA5-4095-905E-17B64CA8729D}" srcOrd="1" destOrd="0" presId="urn:microsoft.com/office/officeart/2005/8/layout/orgChart1"/>
    <dgm:cxn modelId="{3DEBD9EA-99E1-423C-94B6-7ECF50BF4A1F}" type="presParOf" srcId="{651E1F57-5DA5-4095-905E-17B64CA8729D}" destId="{0CC3F774-B559-4503-9B78-8FE1DC75EBC4}" srcOrd="0" destOrd="0" presId="urn:microsoft.com/office/officeart/2005/8/layout/orgChart1"/>
    <dgm:cxn modelId="{F726C90D-AB50-4375-8C3D-1326CCB03149}" type="presParOf" srcId="{651E1F57-5DA5-4095-905E-17B64CA8729D}" destId="{854CABFF-430A-4642-9E82-7D149207A6FF}" srcOrd="1" destOrd="0" presId="urn:microsoft.com/office/officeart/2005/8/layout/orgChart1"/>
    <dgm:cxn modelId="{56AA5A25-007E-4F7C-A100-51A4E101C255}" type="presParOf" srcId="{854CABFF-430A-4642-9E82-7D149207A6FF}" destId="{33FAC5E4-417A-413A-8196-9996B4A2FA6C}" srcOrd="0" destOrd="0" presId="urn:microsoft.com/office/officeart/2005/8/layout/orgChart1"/>
    <dgm:cxn modelId="{319FA296-53A2-4153-A8E8-174C04BA1F99}" type="presParOf" srcId="{33FAC5E4-417A-413A-8196-9996B4A2FA6C}" destId="{02936949-81C1-4970-8733-419F3BF9D5C0}" srcOrd="0" destOrd="0" presId="urn:microsoft.com/office/officeart/2005/8/layout/orgChart1"/>
    <dgm:cxn modelId="{B1AD57DF-B7B0-4120-8327-A57AF729ED99}" type="presParOf" srcId="{33FAC5E4-417A-413A-8196-9996B4A2FA6C}" destId="{1D17F679-1E3D-43CC-A9DF-F2BA8A8C1A15}" srcOrd="1" destOrd="0" presId="urn:microsoft.com/office/officeart/2005/8/layout/orgChart1"/>
    <dgm:cxn modelId="{6100A5CF-64A2-40CC-A9B2-180B832CC0F8}" type="presParOf" srcId="{854CABFF-430A-4642-9E82-7D149207A6FF}" destId="{7F453A13-FC57-4989-B553-50005BF9FA68}" srcOrd="1" destOrd="0" presId="urn:microsoft.com/office/officeart/2005/8/layout/orgChart1"/>
    <dgm:cxn modelId="{59762793-0216-43DA-BC54-FA1399D20B57}" type="presParOf" srcId="{854CABFF-430A-4642-9E82-7D149207A6FF}" destId="{D1596D14-3B57-44FA-B7AA-774D7C29B25C}" srcOrd="2" destOrd="0" presId="urn:microsoft.com/office/officeart/2005/8/layout/orgChart1"/>
    <dgm:cxn modelId="{BDEB51BF-4280-4E73-9E6D-EA7666673059}" type="presParOf" srcId="{651E1F57-5DA5-4095-905E-17B64CA8729D}" destId="{B8C15FB3-DB84-46D7-B6C6-D7552148A0E2}" srcOrd="2" destOrd="0" presId="urn:microsoft.com/office/officeart/2005/8/layout/orgChart1"/>
    <dgm:cxn modelId="{61C6FDAF-9685-4827-A8ED-00E274B5F1C9}" type="presParOf" srcId="{651E1F57-5DA5-4095-905E-17B64CA8729D}" destId="{AEF471D0-AA49-43B7-83B7-2E18881F9B00}" srcOrd="3" destOrd="0" presId="urn:microsoft.com/office/officeart/2005/8/layout/orgChart1"/>
    <dgm:cxn modelId="{AB83053A-DDD4-4D23-A686-C0AFD05A7128}" type="presParOf" srcId="{AEF471D0-AA49-43B7-83B7-2E18881F9B00}" destId="{4C58B775-6AD9-4101-8C09-1F5E3DEA61B8}" srcOrd="0" destOrd="0" presId="urn:microsoft.com/office/officeart/2005/8/layout/orgChart1"/>
    <dgm:cxn modelId="{CEE09335-261C-499A-9CF4-D3D8C9880082}" type="presParOf" srcId="{4C58B775-6AD9-4101-8C09-1F5E3DEA61B8}" destId="{9E6D0B3B-397A-42B5-9002-9C6E4D0B5158}" srcOrd="0" destOrd="0" presId="urn:microsoft.com/office/officeart/2005/8/layout/orgChart1"/>
    <dgm:cxn modelId="{2B853114-88A8-4601-A3A0-7619146198ED}" type="presParOf" srcId="{4C58B775-6AD9-4101-8C09-1F5E3DEA61B8}" destId="{C27D2231-5246-4877-8AC2-F12E1FD562AF}" srcOrd="1" destOrd="0" presId="urn:microsoft.com/office/officeart/2005/8/layout/orgChart1"/>
    <dgm:cxn modelId="{371473F3-26E7-4F34-AE8E-BAB63BD73AA3}" type="presParOf" srcId="{AEF471D0-AA49-43B7-83B7-2E18881F9B00}" destId="{BC772757-D1A9-4665-A771-7AEF3A80817F}" srcOrd="1" destOrd="0" presId="urn:microsoft.com/office/officeart/2005/8/layout/orgChart1"/>
    <dgm:cxn modelId="{C5BFE804-9656-43D7-8037-14D05010EAED}" type="presParOf" srcId="{AEF471D0-AA49-43B7-83B7-2E18881F9B00}" destId="{0F3ECFBF-9B64-4D53-8073-80FA24169A0D}" srcOrd="2" destOrd="0" presId="urn:microsoft.com/office/officeart/2005/8/layout/orgChart1"/>
    <dgm:cxn modelId="{B7EBE45F-06FB-419F-A541-43194722101C}" type="presParOf" srcId="{651E1F57-5DA5-4095-905E-17B64CA8729D}" destId="{521AECE1-2EFA-4722-BB59-0FF0632A67EB}" srcOrd="4" destOrd="0" presId="urn:microsoft.com/office/officeart/2005/8/layout/orgChart1"/>
    <dgm:cxn modelId="{65FE4BE7-2848-471C-81EE-27FADBA9DE18}" type="presParOf" srcId="{651E1F57-5DA5-4095-905E-17B64CA8729D}" destId="{E055C5A2-888E-4D24-9D70-35CEEF10E0B8}" srcOrd="5" destOrd="0" presId="urn:microsoft.com/office/officeart/2005/8/layout/orgChart1"/>
    <dgm:cxn modelId="{B0954748-549E-4388-A09E-4B83280AB5BA}" type="presParOf" srcId="{E055C5A2-888E-4D24-9D70-35CEEF10E0B8}" destId="{BEDEF2EC-E696-482B-8891-B7BBCE1BB553}" srcOrd="0" destOrd="0" presId="urn:microsoft.com/office/officeart/2005/8/layout/orgChart1"/>
    <dgm:cxn modelId="{CE84AA56-C204-4B2D-82C1-6D2E3D5B85F6}" type="presParOf" srcId="{BEDEF2EC-E696-482B-8891-B7BBCE1BB553}" destId="{60B9F455-2191-4D17-8B75-9256C52A5BF6}" srcOrd="0" destOrd="0" presId="urn:microsoft.com/office/officeart/2005/8/layout/orgChart1"/>
    <dgm:cxn modelId="{584661B3-0EE3-42FB-BD37-CB4FBEF88162}" type="presParOf" srcId="{BEDEF2EC-E696-482B-8891-B7BBCE1BB553}" destId="{86C92592-72D3-4782-91D0-6E74643E46FD}" srcOrd="1" destOrd="0" presId="urn:microsoft.com/office/officeart/2005/8/layout/orgChart1"/>
    <dgm:cxn modelId="{573E2184-99F3-4B2E-80A5-8E631E3263FC}" type="presParOf" srcId="{E055C5A2-888E-4D24-9D70-35CEEF10E0B8}" destId="{A5442991-E042-4632-9CD6-B4874A50A784}" srcOrd="1" destOrd="0" presId="urn:microsoft.com/office/officeart/2005/8/layout/orgChart1"/>
    <dgm:cxn modelId="{38041371-0B51-4CA6-B68A-788C612C038F}" type="presParOf" srcId="{E055C5A2-888E-4D24-9D70-35CEEF10E0B8}" destId="{7B728D8B-FC50-4513-BBF4-28AEB2816343}" srcOrd="2" destOrd="0" presId="urn:microsoft.com/office/officeart/2005/8/layout/orgChart1"/>
    <dgm:cxn modelId="{682753C3-A39D-42E4-97CE-3C789DD50EFA}" type="presParOf" srcId="{654DD7F9-44A1-44ED-A612-FD46F1F01A19}" destId="{D0DE31A7-A28C-4791-8BF1-558BFDACD9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E9D209-1CA9-4710-B5F0-6AB6AEDAA29E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044DB7DE-9809-4A56-8218-9925908C07DE}">
      <dgm:prSet custT="1"/>
      <dgm:spPr/>
      <dgm:t>
        <a:bodyPr/>
        <a:lstStyle/>
        <a:p>
          <a:pPr rtl="0"/>
          <a:r>
            <a:rPr lang="id-ID" sz="2200" b="1" dirty="0">
              <a:solidFill>
                <a:schemeClr val="tx1"/>
              </a:solidFill>
              <a:latin typeface="Calibri" panose="020F0502020204030204" pitchFamily="34" charset="0"/>
            </a:rPr>
            <a:t>Surat Edaran Nomor                SE: 08/01/10/2016            Tanggal 26 Oktober 2016 Tentang:</a:t>
          </a:r>
        </a:p>
      </dgm:t>
    </dgm:pt>
    <dgm:pt modelId="{A104A842-85E4-4733-AC70-CE1ADDA95557}" type="parTrans" cxnId="{75285C4F-3D50-45DF-A2BD-DF234B9D9E26}">
      <dgm:prSet/>
      <dgm:spPr/>
      <dgm:t>
        <a:bodyPr/>
        <a:lstStyle/>
        <a:p>
          <a:endParaRPr lang="id-ID"/>
        </a:p>
      </dgm:t>
    </dgm:pt>
    <dgm:pt modelId="{8CED2783-008A-48E2-AB6D-C80F18578173}" type="sibTrans" cxnId="{75285C4F-3D50-45DF-A2BD-DF234B9D9E26}">
      <dgm:prSet/>
      <dgm:spPr/>
      <dgm:t>
        <a:bodyPr/>
        <a:lstStyle/>
        <a:p>
          <a:endParaRPr lang="id-ID"/>
        </a:p>
      </dgm:t>
    </dgm:pt>
    <dgm:pt modelId="{FD0F5F70-D823-46D7-85EF-AF3B066975CE}">
      <dgm:prSet custT="1"/>
      <dgm:spPr/>
      <dgm:t>
        <a:bodyPr/>
        <a:lstStyle/>
        <a:p>
          <a:pPr rtl="0"/>
          <a:r>
            <a:rPr lang="id-ID" sz="2000" b="1" dirty="0">
              <a:solidFill>
                <a:schemeClr val="tx1"/>
              </a:solidFill>
              <a:latin typeface="Calibri" panose="020F0502020204030204" pitchFamily="34" charset="0"/>
            </a:rPr>
            <a:t>Petunjuk Teknis Penyampaian dan Pengelolaan LHKPN Setelah diberlakukannya PKPK Nomor 07/2016 Tentang Tata Cara Pendaftaran, Pengumuman dan Pemeriksaan Harta Kekayaan Penyelenggara Negara</a:t>
          </a:r>
        </a:p>
      </dgm:t>
    </dgm:pt>
    <dgm:pt modelId="{786523C5-745C-4C67-BCEB-A152611901FF}" type="parTrans" cxnId="{3174A3A0-9ACB-41EE-923E-C651602D4763}">
      <dgm:prSet/>
      <dgm:spPr/>
      <dgm:t>
        <a:bodyPr/>
        <a:lstStyle/>
        <a:p>
          <a:endParaRPr lang="id-ID"/>
        </a:p>
      </dgm:t>
    </dgm:pt>
    <dgm:pt modelId="{2034F181-3478-4C3C-B118-772E8A3A885F}" type="sibTrans" cxnId="{3174A3A0-9ACB-41EE-923E-C651602D4763}">
      <dgm:prSet/>
      <dgm:spPr/>
      <dgm:t>
        <a:bodyPr/>
        <a:lstStyle/>
        <a:p>
          <a:endParaRPr lang="id-ID"/>
        </a:p>
      </dgm:t>
    </dgm:pt>
    <dgm:pt modelId="{7FF3A27C-AEFA-4368-9EB0-B1080E301E54}" type="pres">
      <dgm:prSet presAssocID="{EEE9D209-1CA9-4710-B5F0-6AB6AEDAA2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F0748B4-8F71-4D3B-A325-B448AF803CFD}" type="pres">
      <dgm:prSet presAssocID="{044DB7DE-9809-4A56-8218-9925908C07DE}" presName="composite" presStyleCnt="0"/>
      <dgm:spPr/>
    </dgm:pt>
    <dgm:pt modelId="{6547FCCF-A14A-4F26-A433-4DA639D90794}" type="pres">
      <dgm:prSet presAssocID="{044DB7DE-9809-4A56-8218-9925908C07D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DA3935-54BB-4297-BE71-9DFE75BA1DE0}" type="pres">
      <dgm:prSet presAssocID="{044DB7DE-9809-4A56-8218-9925908C07D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5285C4F-3D50-45DF-A2BD-DF234B9D9E26}" srcId="{EEE9D209-1CA9-4710-B5F0-6AB6AEDAA29E}" destId="{044DB7DE-9809-4A56-8218-9925908C07DE}" srcOrd="0" destOrd="0" parTransId="{A104A842-85E4-4733-AC70-CE1ADDA95557}" sibTransId="{8CED2783-008A-48E2-AB6D-C80F18578173}"/>
    <dgm:cxn modelId="{3746809B-CEAE-441D-80CD-963889031000}" type="presOf" srcId="{FD0F5F70-D823-46D7-85EF-AF3B066975CE}" destId="{67DA3935-54BB-4297-BE71-9DFE75BA1DE0}" srcOrd="0" destOrd="0" presId="urn:microsoft.com/office/officeart/2005/8/layout/hList1"/>
    <dgm:cxn modelId="{3174A3A0-9ACB-41EE-923E-C651602D4763}" srcId="{044DB7DE-9809-4A56-8218-9925908C07DE}" destId="{FD0F5F70-D823-46D7-85EF-AF3B066975CE}" srcOrd="0" destOrd="0" parTransId="{786523C5-745C-4C67-BCEB-A152611901FF}" sibTransId="{2034F181-3478-4C3C-B118-772E8A3A885F}"/>
    <dgm:cxn modelId="{A48FBFBD-4D18-4A61-B629-B8E8E233910C}" type="presOf" srcId="{EEE9D209-1CA9-4710-B5F0-6AB6AEDAA29E}" destId="{7FF3A27C-AEFA-4368-9EB0-B1080E301E54}" srcOrd="0" destOrd="0" presId="urn:microsoft.com/office/officeart/2005/8/layout/hList1"/>
    <dgm:cxn modelId="{1F46D7C6-55F4-4B83-85E9-C26B2A71A2F9}" type="presOf" srcId="{044DB7DE-9809-4A56-8218-9925908C07DE}" destId="{6547FCCF-A14A-4F26-A433-4DA639D90794}" srcOrd="0" destOrd="0" presId="urn:microsoft.com/office/officeart/2005/8/layout/hList1"/>
    <dgm:cxn modelId="{AD68FEF4-C3FB-4315-B3E9-E003E40CF05B}" type="presParOf" srcId="{7FF3A27C-AEFA-4368-9EB0-B1080E301E54}" destId="{DF0748B4-8F71-4D3B-A325-B448AF803CFD}" srcOrd="0" destOrd="0" presId="urn:microsoft.com/office/officeart/2005/8/layout/hList1"/>
    <dgm:cxn modelId="{7A8959A5-05DE-4F07-AD64-7BE14B7E3D9E}" type="presParOf" srcId="{DF0748B4-8F71-4D3B-A325-B448AF803CFD}" destId="{6547FCCF-A14A-4F26-A433-4DA639D90794}" srcOrd="0" destOrd="0" presId="urn:microsoft.com/office/officeart/2005/8/layout/hList1"/>
    <dgm:cxn modelId="{7FB06032-4AEB-40B3-923E-C094423DAD23}" type="presParOf" srcId="{DF0748B4-8F71-4D3B-A325-B448AF803CFD}" destId="{67DA3935-54BB-4297-BE71-9DFE75BA1D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A3F59C-11DA-44F6-8AC1-27380CA62E0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139A5212-6C5A-418D-AACB-4524482B3CA3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Form LHKPN </a:t>
          </a:r>
        </a:p>
      </dgm:t>
    </dgm:pt>
    <dgm:pt modelId="{A6F934FF-21B2-4AB2-AFB1-A003D5D823BD}" type="parTrans" cxnId="{386E2111-11BE-4F03-9220-21CD63D40452}">
      <dgm:prSet/>
      <dgm:spPr/>
      <dgm:t>
        <a:bodyPr/>
        <a:lstStyle/>
        <a:p>
          <a:endParaRPr lang="id-ID"/>
        </a:p>
      </dgm:t>
    </dgm:pt>
    <dgm:pt modelId="{EAF943F3-7616-4244-93CC-76C3A0B801AE}" type="sibTrans" cxnId="{386E2111-11BE-4F03-9220-21CD63D40452}">
      <dgm:prSet/>
      <dgm:spPr/>
      <dgm:t>
        <a:bodyPr/>
        <a:lstStyle/>
        <a:p>
          <a:endParaRPr lang="id-ID"/>
        </a:p>
      </dgm:t>
    </dgm:pt>
    <dgm:pt modelId="{652F4449-2A0F-4BA5-8565-72228FB6F24B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Format Baru</a:t>
          </a:r>
        </a:p>
      </dgm:t>
    </dgm:pt>
    <dgm:pt modelId="{2DBDEF5B-D410-4FE1-9E6B-08DC431EF9E9}" type="parTrans" cxnId="{4D6CC42B-BB82-4935-AF54-ED8BE8EF395F}">
      <dgm:prSet/>
      <dgm:spPr/>
      <dgm:t>
        <a:bodyPr/>
        <a:lstStyle/>
        <a:p>
          <a:endParaRPr lang="id-ID"/>
        </a:p>
      </dgm:t>
    </dgm:pt>
    <dgm:pt modelId="{EDA23D8F-7E46-4B54-9966-1AAF3A23BF21}" type="sibTrans" cxnId="{4D6CC42B-BB82-4935-AF54-ED8BE8EF395F}">
      <dgm:prSet/>
      <dgm:spPr/>
      <dgm:t>
        <a:bodyPr/>
        <a:lstStyle/>
        <a:p>
          <a:endParaRPr lang="id-ID"/>
        </a:p>
      </dgm:t>
    </dgm:pt>
    <dgm:pt modelId="{87B86E52-A7A8-45A9-8CA5-8D173CCFFF98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Posisi Harta</a:t>
          </a:r>
        </a:p>
      </dgm:t>
    </dgm:pt>
    <dgm:pt modelId="{D2FFBDC6-0E37-49D2-80AB-F3F9607B7075}" type="parTrans" cxnId="{28427759-F061-4DC6-AD01-03EA267CB00A}">
      <dgm:prSet/>
      <dgm:spPr/>
      <dgm:t>
        <a:bodyPr/>
        <a:lstStyle/>
        <a:p>
          <a:endParaRPr lang="id-ID"/>
        </a:p>
      </dgm:t>
    </dgm:pt>
    <dgm:pt modelId="{E14B7FCA-D68A-4089-A4A4-09258D183380}" type="sibTrans" cxnId="{28427759-F061-4DC6-AD01-03EA267CB00A}">
      <dgm:prSet/>
      <dgm:spPr/>
      <dgm:t>
        <a:bodyPr/>
        <a:lstStyle/>
        <a:p>
          <a:endParaRPr lang="id-ID"/>
        </a:p>
      </dgm:t>
    </dgm:pt>
    <dgm:pt modelId="{552B8929-BA12-4048-BFF9-036BF244ECAA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Harta yang dimiliki per tanggal pelaporan</a:t>
          </a:r>
        </a:p>
      </dgm:t>
    </dgm:pt>
    <dgm:pt modelId="{36233325-6AE3-4743-996D-95C6A30D226E}" type="parTrans" cxnId="{524AAA60-C9ED-44E2-BD33-A4DDD8A94927}">
      <dgm:prSet/>
      <dgm:spPr/>
      <dgm:t>
        <a:bodyPr/>
        <a:lstStyle/>
        <a:p>
          <a:endParaRPr lang="id-ID"/>
        </a:p>
      </dgm:t>
    </dgm:pt>
    <dgm:pt modelId="{86A54828-5B06-474D-9442-0F3F9DC75572}" type="sibTrans" cxnId="{524AAA60-C9ED-44E2-BD33-A4DDD8A94927}">
      <dgm:prSet/>
      <dgm:spPr/>
      <dgm:t>
        <a:bodyPr/>
        <a:lstStyle/>
        <a:p>
          <a:endParaRPr lang="id-ID"/>
        </a:p>
      </dgm:t>
    </dgm:pt>
    <dgm:pt modelId="{5581D04D-6EC0-412A-A99D-D7C6BF869FF1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Batas Akhir Penyerahan</a:t>
          </a:r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</a:rPr>
            <a:t> LHKPN</a:t>
          </a:r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gm:t>
    </dgm:pt>
    <dgm:pt modelId="{193C8471-0B0B-41D2-B320-A357100C9208}" type="parTrans" cxnId="{558BB3C1-CD73-41DA-A3A3-74FC0B1896ED}">
      <dgm:prSet/>
      <dgm:spPr/>
      <dgm:t>
        <a:bodyPr/>
        <a:lstStyle/>
        <a:p>
          <a:endParaRPr lang="id-ID"/>
        </a:p>
      </dgm:t>
    </dgm:pt>
    <dgm:pt modelId="{EAC6A641-9167-4FE7-961C-C7EF2814A20D}" type="sibTrans" cxnId="{558BB3C1-CD73-41DA-A3A3-74FC0B1896ED}">
      <dgm:prSet/>
      <dgm:spPr/>
      <dgm:t>
        <a:bodyPr/>
        <a:lstStyle/>
        <a:p>
          <a:endParaRPr lang="id-ID"/>
        </a:p>
      </dgm:t>
    </dgm:pt>
    <dgm:pt modelId="{FF2100BE-6C9A-4638-A8E7-D8A877EDE26D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3 Bulan sejak diangkat/pensiun</a:t>
          </a:r>
        </a:p>
      </dgm:t>
    </dgm:pt>
    <dgm:pt modelId="{26841C72-E8E7-47A3-9C3B-9C3771339786}" type="parTrans" cxnId="{5B4EBCC2-7814-433F-B147-A4826FDA993D}">
      <dgm:prSet/>
      <dgm:spPr/>
      <dgm:t>
        <a:bodyPr/>
        <a:lstStyle/>
        <a:p>
          <a:endParaRPr lang="id-ID"/>
        </a:p>
      </dgm:t>
    </dgm:pt>
    <dgm:pt modelId="{BF3946C8-C472-48F5-9CCA-F1D45092AABD}" type="sibTrans" cxnId="{5B4EBCC2-7814-433F-B147-A4826FDA993D}">
      <dgm:prSet/>
      <dgm:spPr/>
      <dgm:t>
        <a:bodyPr/>
        <a:lstStyle/>
        <a:p>
          <a:endParaRPr lang="id-ID"/>
        </a:p>
      </dgm:t>
    </dgm:pt>
    <dgm:pt modelId="{19A41D62-756A-4418-80BB-FD15E62BE669}" type="pres">
      <dgm:prSet presAssocID="{94A3F59C-11DA-44F6-8AC1-27380CA62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192CA2-B1AE-4D47-8865-B085E119777D}" type="pres">
      <dgm:prSet presAssocID="{139A5212-6C5A-418D-AACB-4524482B3CA3}" presName="linNode" presStyleCnt="0"/>
      <dgm:spPr/>
    </dgm:pt>
    <dgm:pt modelId="{E6E32566-C143-49C2-B207-B3149FD6AB35}" type="pres">
      <dgm:prSet presAssocID="{139A5212-6C5A-418D-AACB-4524482B3CA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6ED92A-49AC-472D-AA77-BDE20B80AFCF}" type="pres">
      <dgm:prSet presAssocID="{139A5212-6C5A-418D-AACB-4524482B3CA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827412-AE96-46BF-9BA5-7899D9E137F8}" type="pres">
      <dgm:prSet presAssocID="{EAF943F3-7616-4244-93CC-76C3A0B801AE}" presName="sp" presStyleCnt="0"/>
      <dgm:spPr/>
    </dgm:pt>
    <dgm:pt modelId="{83B2E289-6E87-4659-97D9-A927C4CE4D20}" type="pres">
      <dgm:prSet presAssocID="{87B86E52-A7A8-45A9-8CA5-8D173CCFFF98}" presName="linNode" presStyleCnt="0"/>
      <dgm:spPr/>
    </dgm:pt>
    <dgm:pt modelId="{D3C8854C-F4CF-4432-9C58-B87345210DCE}" type="pres">
      <dgm:prSet presAssocID="{87B86E52-A7A8-45A9-8CA5-8D173CCFFF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F0E1DD-1F4D-4AB5-AE91-333D1040FDB7}" type="pres">
      <dgm:prSet presAssocID="{87B86E52-A7A8-45A9-8CA5-8D173CCFFF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A05ED2-4C86-4759-B0AF-DAB9AD60B23C}" type="pres">
      <dgm:prSet presAssocID="{E14B7FCA-D68A-4089-A4A4-09258D183380}" presName="sp" presStyleCnt="0"/>
      <dgm:spPr/>
    </dgm:pt>
    <dgm:pt modelId="{D3D05ED8-CFE3-4699-B8E5-475A5D47091F}" type="pres">
      <dgm:prSet presAssocID="{5581D04D-6EC0-412A-A99D-D7C6BF869FF1}" presName="linNode" presStyleCnt="0"/>
      <dgm:spPr/>
    </dgm:pt>
    <dgm:pt modelId="{B393829F-71FB-41F9-8109-5BB647741D98}" type="pres">
      <dgm:prSet presAssocID="{5581D04D-6EC0-412A-A99D-D7C6BF869F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39DA4B-9989-49EF-B34A-3EDB1CADB342}" type="pres">
      <dgm:prSet presAssocID="{5581D04D-6EC0-412A-A99D-D7C6BF869F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113D6D-3838-4C31-9F1F-A7B5F1A16E19}" type="presOf" srcId="{652F4449-2A0F-4BA5-8565-72228FB6F24B}" destId="{666ED92A-49AC-472D-AA77-BDE20B80AFCF}" srcOrd="0" destOrd="0" presId="urn:microsoft.com/office/officeart/2005/8/layout/vList5"/>
    <dgm:cxn modelId="{D42C31F4-4FD5-4E88-BF5B-0FE976586967}" type="presOf" srcId="{552B8929-BA12-4048-BFF9-036BF244ECAA}" destId="{28F0E1DD-1F4D-4AB5-AE91-333D1040FDB7}" srcOrd="0" destOrd="0" presId="urn:microsoft.com/office/officeart/2005/8/layout/vList5"/>
    <dgm:cxn modelId="{B49C2FE0-9763-440B-A94E-1590864E29B0}" type="presOf" srcId="{87B86E52-A7A8-45A9-8CA5-8D173CCFFF98}" destId="{D3C8854C-F4CF-4432-9C58-B87345210DCE}" srcOrd="0" destOrd="0" presId="urn:microsoft.com/office/officeart/2005/8/layout/vList5"/>
    <dgm:cxn modelId="{5B4EBCC2-7814-433F-B147-A4826FDA993D}" srcId="{5581D04D-6EC0-412A-A99D-D7C6BF869FF1}" destId="{FF2100BE-6C9A-4638-A8E7-D8A877EDE26D}" srcOrd="0" destOrd="0" parTransId="{26841C72-E8E7-47A3-9C3B-9C3771339786}" sibTransId="{BF3946C8-C472-48F5-9CCA-F1D45092AABD}"/>
    <dgm:cxn modelId="{C4BEE94D-45E5-45A9-BEA1-20151D72DC5D}" type="presOf" srcId="{FF2100BE-6C9A-4638-A8E7-D8A877EDE26D}" destId="{8739DA4B-9989-49EF-B34A-3EDB1CADB342}" srcOrd="0" destOrd="0" presId="urn:microsoft.com/office/officeart/2005/8/layout/vList5"/>
    <dgm:cxn modelId="{776A6609-2757-45E4-B3AE-CD789DFAC58D}" type="presOf" srcId="{139A5212-6C5A-418D-AACB-4524482B3CA3}" destId="{E6E32566-C143-49C2-B207-B3149FD6AB35}" srcOrd="0" destOrd="0" presId="urn:microsoft.com/office/officeart/2005/8/layout/vList5"/>
    <dgm:cxn modelId="{28427759-F061-4DC6-AD01-03EA267CB00A}" srcId="{94A3F59C-11DA-44F6-8AC1-27380CA62E04}" destId="{87B86E52-A7A8-45A9-8CA5-8D173CCFFF98}" srcOrd="1" destOrd="0" parTransId="{D2FFBDC6-0E37-49D2-80AB-F3F9607B7075}" sibTransId="{E14B7FCA-D68A-4089-A4A4-09258D183380}"/>
    <dgm:cxn modelId="{3CA30DA6-365C-40B9-BA28-03E057C9140D}" type="presOf" srcId="{5581D04D-6EC0-412A-A99D-D7C6BF869FF1}" destId="{B393829F-71FB-41F9-8109-5BB647741D98}" srcOrd="0" destOrd="0" presId="urn:microsoft.com/office/officeart/2005/8/layout/vList5"/>
    <dgm:cxn modelId="{558BB3C1-CD73-41DA-A3A3-74FC0B1896ED}" srcId="{94A3F59C-11DA-44F6-8AC1-27380CA62E04}" destId="{5581D04D-6EC0-412A-A99D-D7C6BF869FF1}" srcOrd="2" destOrd="0" parTransId="{193C8471-0B0B-41D2-B320-A357100C9208}" sibTransId="{EAC6A641-9167-4FE7-961C-C7EF2814A20D}"/>
    <dgm:cxn modelId="{4D6CC42B-BB82-4935-AF54-ED8BE8EF395F}" srcId="{139A5212-6C5A-418D-AACB-4524482B3CA3}" destId="{652F4449-2A0F-4BA5-8565-72228FB6F24B}" srcOrd="0" destOrd="0" parTransId="{2DBDEF5B-D410-4FE1-9E6B-08DC431EF9E9}" sibTransId="{EDA23D8F-7E46-4B54-9966-1AAF3A23BF21}"/>
    <dgm:cxn modelId="{386E2111-11BE-4F03-9220-21CD63D40452}" srcId="{94A3F59C-11DA-44F6-8AC1-27380CA62E04}" destId="{139A5212-6C5A-418D-AACB-4524482B3CA3}" srcOrd="0" destOrd="0" parTransId="{A6F934FF-21B2-4AB2-AFB1-A003D5D823BD}" sibTransId="{EAF943F3-7616-4244-93CC-76C3A0B801AE}"/>
    <dgm:cxn modelId="{1B90C138-6F21-4103-9611-666300691D7A}" type="presOf" srcId="{94A3F59C-11DA-44F6-8AC1-27380CA62E04}" destId="{19A41D62-756A-4418-80BB-FD15E62BE669}" srcOrd="0" destOrd="0" presId="urn:microsoft.com/office/officeart/2005/8/layout/vList5"/>
    <dgm:cxn modelId="{524AAA60-C9ED-44E2-BD33-A4DDD8A94927}" srcId="{87B86E52-A7A8-45A9-8CA5-8D173CCFFF98}" destId="{552B8929-BA12-4048-BFF9-036BF244ECAA}" srcOrd="0" destOrd="0" parTransId="{36233325-6AE3-4743-996D-95C6A30D226E}" sibTransId="{86A54828-5B06-474D-9442-0F3F9DC75572}"/>
    <dgm:cxn modelId="{70FD2497-0F0B-4F87-B9D7-588F569162BE}" type="presParOf" srcId="{19A41D62-756A-4418-80BB-FD15E62BE669}" destId="{D1192CA2-B1AE-4D47-8865-B085E119777D}" srcOrd="0" destOrd="0" presId="urn:microsoft.com/office/officeart/2005/8/layout/vList5"/>
    <dgm:cxn modelId="{D359424E-4683-4E2B-921A-28CFEFE51140}" type="presParOf" srcId="{D1192CA2-B1AE-4D47-8865-B085E119777D}" destId="{E6E32566-C143-49C2-B207-B3149FD6AB35}" srcOrd="0" destOrd="0" presId="urn:microsoft.com/office/officeart/2005/8/layout/vList5"/>
    <dgm:cxn modelId="{602D22D4-D212-48F8-9917-C3094E573D9D}" type="presParOf" srcId="{D1192CA2-B1AE-4D47-8865-B085E119777D}" destId="{666ED92A-49AC-472D-AA77-BDE20B80AFCF}" srcOrd="1" destOrd="0" presId="urn:microsoft.com/office/officeart/2005/8/layout/vList5"/>
    <dgm:cxn modelId="{C40BBBAE-CA68-4E4A-8B2A-99228ED97630}" type="presParOf" srcId="{19A41D62-756A-4418-80BB-FD15E62BE669}" destId="{C5827412-AE96-46BF-9BA5-7899D9E137F8}" srcOrd="1" destOrd="0" presId="urn:microsoft.com/office/officeart/2005/8/layout/vList5"/>
    <dgm:cxn modelId="{A3B94A73-CE2F-4680-8296-8E6D8CA4C9A5}" type="presParOf" srcId="{19A41D62-756A-4418-80BB-FD15E62BE669}" destId="{83B2E289-6E87-4659-97D9-A927C4CE4D20}" srcOrd="2" destOrd="0" presId="urn:microsoft.com/office/officeart/2005/8/layout/vList5"/>
    <dgm:cxn modelId="{A3EB172A-49CE-487D-B18D-42228DB4D0BF}" type="presParOf" srcId="{83B2E289-6E87-4659-97D9-A927C4CE4D20}" destId="{D3C8854C-F4CF-4432-9C58-B87345210DCE}" srcOrd="0" destOrd="0" presId="urn:microsoft.com/office/officeart/2005/8/layout/vList5"/>
    <dgm:cxn modelId="{C414F849-A58E-48E1-9132-386B990859EB}" type="presParOf" srcId="{83B2E289-6E87-4659-97D9-A927C4CE4D20}" destId="{28F0E1DD-1F4D-4AB5-AE91-333D1040FDB7}" srcOrd="1" destOrd="0" presId="urn:microsoft.com/office/officeart/2005/8/layout/vList5"/>
    <dgm:cxn modelId="{68ED1F19-73DB-4069-9938-5693C2EA463A}" type="presParOf" srcId="{19A41D62-756A-4418-80BB-FD15E62BE669}" destId="{77A05ED2-4C86-4759-B0AF-DAB9AD60B23C}" srcOrd="3" destOrd="0" presId="urn:microsoft.com/office/officeart/2005/8/layout/vList5"/>
    <dgm:cxn modelId="{48916450-E9F5-4508-94E4-B0F324C04887}" type="presParOf" srcId="{19A41D62-756A-4418-80BB-FD15E62BE669}" destId="{D3D05ED8-CFE3-4699-B8E5-475A5D47091F}" srcOrd="4" destOrd="0" presId="urn:microsoft.com/office/officeart/2005/8/layout/vList5"/>
    <dgm:cxn modelId="{2930E436-CAA2-4584-BBEB-F06C402DAC8C}" type="presParOf" srcId="{D3D05ED8-CFE3-4699-B8E5-475A5D47091F}" destId="{B393829F-71FB-41F9-8109-5BB647741D98}" srcOrd="0" destOrd="0" presId="urn:microsoft.com/office/officeart/2005/8/layout/vList5"/>
    <dgm:cxn modelId="{A01776CB-2C56-481C-BDC2-9803C99B3BEC}" type="presParOf" srcId="{D3D05ED8-CFE3-4699-B8E5-475A5D47091F}" destId="{8739DA4B-9989-49EF-B34A-3EDB1CADB3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688A4C-EDE9-4A92-80D5-C4265519A346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d-ID"/>
        </a:p>
      </dgm:t>
    </dgm:pt>
    <dgm:pt modelId="{55333B49-3386-4B50-B17B-1A7AFE259A07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Form LHKPN </a:t>
          </a:r>
        </a:p>
      </dgm:t>
    </dgm:pt>
    <dgm:pt modelId="{2A62F77A-674F-4923-96F4-01EB246A45AE}" type="parTrans" cxnId="{A4568F32-CB00-4787-86E9-2C40AAE2E25E}">
      <dgm:prSet/>
      <dgm:spPr/>
      <dgm:t>
        <a:bodyPr/>
        <a:lstStyle/>
        <a:p>
          <a:endParaRPr lang="id-ID"/>
        </a:p>
      </dgm:t>
    </dgm:pt>
    <dgm:pt modelId="{4D4BC490-7688-4736-9478-E3F9DD576E0D}" type="sibTrans" cxnId="{A4568F32-CB00-4787-86E9-2C40AAE2E25E}">
      <dgm:prSet/>
      <dgm:spPr/>
      <dgm:t>
        <a:bodyPr/>
        <a:lstStyle/>
        <a:p>
          <a:endParaRPr lang="id-ID"/>
        </a:p>
      </dgm:t>
    </dgm:pt>
    <dgm:pt modelId="{4143A4E3-55FE-4605-ACE6-B32EFB42B47B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Format Baru</a:t>
          </a:r>
        </a:p>
      </dgm:t>
    </dgm:pt>
    <dgm:pt modelId="{12A1BBF0-09B4-4904-9193-0E6B0AA01B40}" type="parTrans" cxnId="{CAE09A1A-026A-4C79-A40F-F9B7DEFE6A12}">
      <dgm:prSet/>
      <dgm:spPr/>
      <dgm:t>
        <a:bodyPr/>
        <a:lstStyle/>
        <a:p>
          <a:endParaRPr lang="id-ID"/>
        </a:p>
      </dgm:t>
    </dgm:pt>
    <dgm:pt modelId="{EFF27AF6-192C-4D33-A5ED-85A91F4927D1}" type="sibTrans" cxnId="{CAE09A1A-026A-4C79-A40F-F9B7DEFE6A12}">
      <dgm:prSet/>
      <dgm:spPr/>
      <dgm:t>
        <a:bodyPr/>
        <a:lstStyle/>
        <a:p>
          <a:endParaRPr lang="id-ID"/>
        </a:p>
      </dgm:t>
    </dgm:pt>
    <dgm:pt modelId="{4654D8A3-AFD7-4E0E-B229-0DE57B677717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Posisi Harta </a:t>
          </a:r>
        </a:p>
      </dgm:t>
    </dgm:pt>
    <dgm:pt modelId="{B5FA1C3E-C4CE-4E31-B17E-490775A316A5}" type="parTrans" cxnId="{746FC558-C1B9-4C50-9C9A-AD0549BE87DF}">
      <dgm:prSet/>
      <dgm:spPr/>
      <dgm:t>
        <a:bodyPr/>
        <a:lstStyle/>
        <a:p>
          <a:endParaRPr lang="id-ID"/>
        </a:p>
      </dgm:t>
    </dgm:pt>
    <dgm:pt modelId="{668BAFBA-5C86-4254-80DC-3DD4752D7DCF}" type="sibTrans" cxnId="{746FC558-C1B9-4C50-9C9A-AD0549BE87DF}">
      <dgm:prSet/>
      <dgm:spPr/>
      <dgm:t>
        <a:bodyPr/>
        <a:lstStyle/>
        <a:p>
          <a:endParaRPr lang="id-ID"/>
        </a:p>
      </dgm:t>
    </dgm:pt>
    <dgm:pt modelId="{F6B59342-E7E4-40FD-A95E-246C54F500BA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Harta yang dimiliki per 31 Desember 2017</a:t>
          </a:r>
        </a:p>
      </dgm:t>
    </dgm:pt>
    <dgm:pt modelId="{46C1C2A3-CAE2-47D4-95DD-236B2B7D607E}" type="parTrans" cxnId="{7F4F5B2C-28F6-4CA1-A1EE-A1B72EB62D36}">
      <dgm:prSet/>
      <dgm:spPr/>
      <dgm:t>
        <a:bodyPr/>
        <a:lstStyle/>
        <a:p>
          <a:endParaRPr lang="id-ID"/>
        </a:p>
      </dgm:t>
    </dgm:pt>
    <dgm:pt modelId="{86F6ED4F-BD47-42B4-BFFE-0C89749CE6A2}" type="sibTrans" cxnId="{7F4F5B2C-28F6-4CA1-A1EE-A1B72EB62D36}">
      <dgm:prSet/>
      <dgm:spPr/>
      <dgm:t>
        <a:bodyPr/>
        <a:lstStyle/>
        <a:p>
          <a:endParaRPr lang="id-ID"/>
        </a:p>
      </dgm:t>
    </dgm:pt>
    <dgm:pt modelId="{8713E437-10DE-4C32-9A5C-884BAC8F0F5D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Batas Akhir Penyerahan</a:t>
          </a:r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</a:rPr>
            <a:t> LHKPN</a:t>
          </a:r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gm:t>
    </dgm:pt>
    <dgm:pt modelId="{6147BDFA-C627-4395-A104-73469BE4B77D}" type="parTrans" cxnId="{B3C67D27-DD57-4162-83E7-4076032B757F}">
      <dgm:prSet/>
      <dgm:spPr/>
      <dgm:t>
        <a:bodyPr/>
        <a:lstStyle/>
        <a:p>
          <a:endParaRPr lang="id-ID"/>
        </a:p>
      </dgm:t>
    </dgm:pt>
    <dgm:pt modelId="{1F45E429-0110-4487-A3CE-C48A88D00F27}" type="sibTrans" cxnId="{B3C67D27-DD57-4162-83E7-4076032B757F}">
      <dgm:prSet/>
      <dgm:spPr/>
      <dgm:t>
        <a:bodyPr/>
        <a:lstStyle/>
        <a:p>
          <a:endParaRPr lang="id-ID"/>
        </a:p>
      </dgm:t>
    </dgm:pt>
    <dgm:pt modelId="{C9E1C266-7CAC-4F80-A1AA-5CDEF59ABEA7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31 Maret 2018</a:t>
          </a:r>
        </a:p>
      </dgm:t>
    </dgm:pt>
    <dgm:pt modelId="{4649AFB6-E241-4B78-AFE6-3B6971ECA823}" type="parTrans" cxnId="{735E2E0A-CF09-4521-B5D0-608A9A958212}">
      <dgm:prSet/>
      <dgm:spPr/>
      <dgm:t>
        <a:bodyPr/>
        <a:lstStyle/>
        <a:p>
          <a:endParaRPr lang="id-ID"/>
        </a:p>
      </dgm:t>
    </dgm:pt>
    <dgm:pt modelId="{6D10E41D-1DAC-4F36-BDFF-E5052F289001}" type="sibTrans" cxnId="{735E2E0A-CF09-4521-B5D0-608A9A958212}">
      <dgm:prSet/>
      <dgm:spPr/>
      <dgm:t>
        <a:bodyPr/>
        <a:lstStyle/>
        <a:p>
          <a:endParaRPr lang="id-ID"/>
        </a:p>
      </dgm:t>
    </dgm:pt>
    <dgm:pt modelId="{22870428-A81D-40A7-A334-BD31E15E4400}" type="pres">
      <dgm:prSet presAssocID="{77688A4C-EDE9-4A92-80D5-C4265519A3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2EF4F03-FC52-4FC8-929F-75A8E63BE05D}" type="pres">
      <dgm:prSet presAssocID="{55333B49-3386-4B50-B17B-1A7AFE259A07}" presName="linNode" presStyleCnt="0"/>
      <dgm:spPr/>
    </dgm:pt>
    <dgm:pt modelId="{E4F2AD85-333B-4DB8-A1FE-785634BC63AA}" type="pres">
      <dgm:prSet presAssocID="{55333B49-3386-4B50-B17B-1A7AFE259A0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F02173-FED0-4A7A-8A6E-0B62181B2C9F}" type="pres">
      <dgm:prSet presAssocID="{55333B49-3386-4B50-B17B-1A7AFE259A0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2F6ACA-72F9-4E53-A608-C4558A71E8DB}" type="pres">
      <dgm:prSet presAssocID="{4D4BC490-7688-4736-9478-E3F9DD576E0D}" presName="sp" presStyleCnt="0"/>
      <dgm:spPr/>
    </dgm:pt>
    <dgm:pt modelId="{F52084C9-D064-480F-830A-D94C551A1083}" type="pres">
      <dgm:prSet presAssocID="{4654D8A3-AFD7-4E0E-B229-0DE57B677717}" presName="linNode" presStyleCnt="0"/>
      <dgm:spPr/>
    </dgm:pt>
    <dgm:pt modelId="{97DBF68E-E612-43BF-981C-9F196E4D6CE7}" type="pres">
      <dgm:prSet presAssocID="{4654D8A3-AFD7-4E0E-B229-0DE57B6777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37D8E9-CEEC-4621-B987-D10DD6338584}" type="pres">
      <dgm:prSet presAssocID="{4654D8A3-AFD7-4E0E-B229-0DE57B6777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8E1459-BB71-463B-AB96-F01D0FCDD643}" type="pres">
      <dgm:prSet presAssocID="{668BAFBA-5C86-4254-80DC-3DD4752D7DCF}" presName="sp" presStyleCnt="0"/>
      <dgm:spPr/>
    </dgm:pt>
    <dgm:pt modelId="{F6623766-1199-4E99-9865-1978D6AAFC18}" type="pres">
      <dgm:prSet presAssocID="{8713E437-10DE-4C32-9A5C-884BAC8F0F5D}" presName="linNode" presStyleCnt="0"/>
      <dgm:spPr/>
    </dgm:pt>
    <dgm:pt modelId="{9F6EEC12-989D-45B6-B646-CCC179416C33}" type="pres">
      <dgm:prSet presAssocID="{8713E437-10DE-4C32-9A5C-884BAC8F0F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04B2B0-FDA5-45EC-8644-904EA3FCF223}" type="pres">
      <dgm:prSet presAssocID="{8713E437-10DE-4C32-9A5C-884BAC8F0F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3C67D27-DD57-4162-83E7-4076032B757F}" srcId="{77688A4C-EDE9-4A92-80D5-C4265519A346}" destId="{8713E437-10DE-4C32-9A5C-884BAC8F0F5D}" srcOrd="2" destOrd="0" parTransId="{6147BDFA-C627-4395-A104-73469BE4B77D}" sibTransId="{1F45E429-0110-4487-A3CE-C48A88D00F27}"/>
    <dgm:cxn modelId="{85C284B3-45F6-4E00-A2C2-B79A7DF4157E}" type="presOf" srcId="{4654D8A3-AFD7-4E0E-B229-0DE57B677717}" destId="{97DBF68E-E612-43BF-981C-9F196E4D6CE7}" srcOrd="0" destOrd="0" presId="urn:microsoft.com/office/officeart/2005/8/layout/vList5"/>
    <dgm:cxn modelId="{4926B247-6AEA-49B0-98DF-EBC777A62438}" type="presOf" srcId="{55333B49-3386-4B50-B17B-1A7AFE259A07}" destId="{E4F2AD85-333B-4DB8-A1FE-785634BC63AA}" srcOrd="0" destOrd="0" presId="urn:microsoft.com/office/officeart/2005/8/layout/vList5"/>
    <dgm:cxn modelId="{CAE09A1A-026A-4C79-A40F-F9B7DEFE6A12}" srcId="{55333B49-3386-4B50-B17B-1A7AFE259A07}" destId="{4143A4E3-55FE-4605-ACE6-B32EFB42B47B}" srcOrd="0" destOrd="0" parTransId="{12A1BBF0-09B4-4904-9193-0E6B0AA01B40}" sibTransId="{EFF27AF6-192C-4D33-A5ED-85A91F4927D1}"/>
    <dgm:cxn modelId="{735E2E0A-CF09-4521-B5D0-608A9A958212}" srcId="{8713E437-10DE-4C32-9A5C-884BAC8F0F5D}" destId="{C9E1C266-7CAC-4F80-A1AA-5CDEF59ABEA7}" srcOrd="0" destOrd="0" parTransId="{4649AFB6-E241-4B78-AFE6-3B6971ECA823}" sibTransId="{6D10E41D-1DAC-4F36-BDFF-E5052F289001}"/>
    <dgm:cxn modelId="{7F4F5B2C-28F6-4CA1-A1EE-A1B72EB62D36}" srcId="{4654D8A3-AFD7-4E0E-B229-0DE57B677717}" destId="{F6B59342-E7E4-40FD-A95E-246C54F500BA}" srcOrd="0" destOrd="0" parTransId="{46C1C2A3-CAE2-47D4-95DD-236B2B7D607E}" sibTransId="{86F6ED4F-BD47-42B4-BFFE-0C89749CE6A2}"/>
    <dgm:cxn modelId="{746FC558-C1B9-4C50-9C9A-AD0549BE87DF}" srcId="{77688A4C-EDE9-4A92-80D5-C4265519A346}" destId="{4654D8A3-AFD7-4E0E-B229-0DE57B677717}" srcOrd="1" destOrd="0" parTransId="{B5FA1C3E-C4CE-4E31-B17E-490775A316A5}" sibTransId="{668BAFBA-5C86-4254-80DC-3DD4752D7DCF}"/>
    <dgm:cxn modelId="{A4568F32-CB00-4787-86E9-2C40AAE2E25E}" srcId="{77688A4C-EDE9-4A92-80D5-C4265519A346}" destId="{55333B49-3386-4B50-B17B-1A7AFE259A07}" srcOrd="0" destOrd="0" parTransId="{2A62F77A-674F-4923-96F4-01EB246A45AE}" sibTransId="{4D4BC490-7688-4736-9478-E3F9DD576E0D}"/>
    <dgm:cxn modelId="{F6D1200E-E5CD-47D6-B448-C91D678DC3F4}" type="presOf" srcId="{8713E437-10DE-4C32-9A5C-884BAC8F0F5D}" destId="{9F6EEC12-989D-45B6-B646-CCC179416C33}" srcOrd="0" destOrd="0" presId="urn:microsoft.com/office/officeart/2005/8/layout/vList5"/>
    <dgm:cxn modelId="{F130C3AC-7485-4A52-98D0-2B24B36B5E90}" type="presOf" srcId="{C9E1C266-7CAC-4F80-A1AA-5CDEF59ABEA7}" destId="{8E04B2B0-FDA5-45EC-8644-904EA3FCF223}" srcOrd="0" destOrd="0" presId="urn:microsoft.com/office/officeart/2005/8/layout/vList5"/>
    <dgm:cxn modelId="{0523DD80-5641-4CB7-B1D9-8FC76FDBA288}" type="presOf" srcId="{F6B59342-E7E4-40FD-A95E-246C54F500BA}" destId="{9A37D8E9-CEEC-4621-B987-D10DD6338584}" srcOrd="0" destOrd="0" presId="urn:microsoft.com/office/officeart/2005/8/layout/vList5"/>
    <dgm:cxn modelId="{D702AE56-393D-475A-9128-ABF55B5AC2D6}" type="presOf" srcId="{77688A4C-EDE9-4A92-80D5-C4265519A346}" destId="{22870428-A81D-40A7-A334-BD31E15E4400}" srcOrd="0" destOrd="0" presId="urn:microsoft.com/office/officeart/2005/8/layout/vList5"/>
    <dgm:cxn modelId="{140DFA23-8A3A-4DF4-94BC-C9C23A0A8213}" type="presOf" srcId="{4143A4E3-55FE-4605-ACE6-B32EFB42B47B}" destId="{C9F02173-FED0-4A7A-8A6E-0B62181B2C9F}" srcOrd="0" destOrd="0" presId="urn:microsoft.com/office/officeart/2005/8/layout/vList5"/>
    <dgm:cxn modelId="{FFCA31B5-6743-4973-99FB-93E19139E6E7}" type="presParOf" srcId="{22870428-A81D-40A7-A334-BD31E15E4400}" destId="{22EF4F03-FC52-4FC8-929F-75A8E63BE05D}" srcOrd="0" destOrd="0" presId="urn:microsoft.com/office/officeart/2005/8/layout/vList5"/>
    <dgm:cxn modelId="{6725CCC2-F020-4EAB-B2BE-AEF6840D48B1}" type="presParOf" srcId="{22EF4F03-FC52-4FC8-929F-75A8E63BE05D}" destId="{E4F2AD85-333B-4DB8-A1FE-785634BC63AA}" srcOrd="0" destOrd="0" presId="urn:microsoft.com/office/officeart/2005/8/layout/vList5"/>
    <dgm:cxn modelId="{9BEBFCDB-737B-4A60-A2F6-2F7CA77C667C}" type="presParOf" srcId="{22EF4F03-FC52-4FC8-929F-75A8E63BE05D}" destId="{C9F02173-FED0-4A7A-8A6E-0B62181B2C9F}" srcOrd="1" destOrd="0" presId="urn:microsoft.com/office/officeart/2005/8/layout/vList5"/>
    <dgm:cxn modelId="{C1D2C7F9-4032-426D-B077-EEEFD63E8CEA}" type="presParOf" srcId="{22870428-A81D-40A7-A334-BD31E15E4400}" destId="{302F6ACA-72F9-4E53-A608-C4558A71E8DB}" srcOrd="1" destOrd="0" presId="urn:microsoft.com/office/officeart/2005/8/layout/vList5"/>
    <dgm:cxn modelId="{A6833CC4-70EB-4725-B79C-BE608A6C700E}" type="presParOf" srcId="{22870428-A81D-40A7-A334-BD31E15E4400}" destId="{F52084C9-D064-480F-830A-D94C551A1083}" srcOrd="2" destOrd="0" presId="urn:microsoft.com/office/officeart/2005/8/layout/vList5"/>
    <dgm:cxn modelId="{815FF63A-22F5-403F-A7ED-1B31184F9C4E}" type="presParOf" srcId="{F52084C9-D064-480F-830A-D94C551A1083}" destId="{97DBF68E-E612-43BF-981C-9F196E4D6CE7}" srcOrd="0" destOrd="0" presId="urn:microsoft.com/office/officeart/2005/8/layout/vList5"/>
    <dgm:cxn modelId="{83598E2D-4EE2-413C-80C0-5B070BA59E91}" type="presParOf" srcId="{F52084C9-D064-480F-830A-D94C551A1083}" destId="{9A37D8E9-CEEC-4621-B987-D10DD6338584}" srcOrd="1" destOrd="0" presId="urn:microsoft.com/office/officeart/2005/8/layout/vList5"/>
    <dgm:cxn modelId="{3ED22904-63C8-4740-9070-A93AC7771C45}" type="presParOf" srcId="{22870428-A81D-40A7-A334-BD31E15E4400}" destId="{698E1459-BB71-463B-AB96-F01D0FCDD643}" srcOrd="3" destOrd="0" presId="urn:microsoft.com/office/officeart/2005/8/layout/vList5"/>
    <dgm:cxn modelId="{3B5256F4-3786-4BD1-BB37-E8BF4814C567}" type="presParOf" srcId="{22870428-A81D-40A7-A334-BD31E15E4400}" destId="{F6623766-1199-4E99-9865-1978D6AAFC18}" srcOrd="4" destOrd="0" presId="urn:microsoft.com/office/officeart/2005/8/layout/vList5"/>
    <dgm:cxn modelId="{7FA09450-0BEA-4416-988E-06C27BCE7E5F}" type="presParOf" srcId="{F6623766-1199-4E99-9865-1978D6AAFC18}" destId="{9F6EEC12-989D-45B6-B646-CCC179416C33}" srcOrd="0" destOrd="0" presId="urn:microsoft.com/office/officeart/2005/8/layout/vList5"/>
    <dgm:cxn modelId="{03C3D05E-BECA-4DED-BB49-44B61579F25F}" type="presParOf" srcId="{F6623766-1199-4E99-9865-1978D6AAFC18}" destId="{8E04B2B0-FDA5-45EC-8644-904EA3FCF2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57766A-EFCC-4025-8AA9-A8143C001D0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625596E-72AD-4C44-9728-93454BE1A649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1.  Ruang Lingkup Wajib LHKPN</a:t>
          </a:r>
        </a:p>
      </dgm:t>
    </dgm:pt>
    <dgm:pt modelId="{C0E90EE7-CC6E-4F11-8F8B-92C3417A1990}" type="parTrans" cxnId="{14CCDFA8-83A6-41F1-8268-C00DB91217C6}">
      <dgm:prSet/>
      <dgm:spPr/>
      <dgm:t>
        <a:bodyPr/>
        <a:lstStyle/>
        <a:p>
          <a:endParaRPr lang="id-ID"/>
        </a:p>
      </dgm:t>
    </dgm:pt>
    <dgm:pt modelId="{1295F5D7-D1C2-4B3D-94E8-F7D7A0E08322}" type="sibTrans" cxnId="{14CCDFA8-83A6-41F1-8268-C00DB91217C6}">
      <dgm:prSet/>
      <dgm:spPr/>
      <dgm:t>
        <a:bodyPr/>
        <a:lstStyle/>
        <a:p>
          <a:endParaRPr lang="id-ID"/>
        </a:p>
      </dgm:t>
    </dgm:pt>
    <dgm:pt modelId="{EE7F1492-2573-4D8F-900E-9E131B43701A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2.  Prinsip Pelaporan Harta Kekayaan </a:t>
          </a:r>
        </a:p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      (Saat Munculnya Kewajiban LHKPN, Periode Posisi Harta)</a:t>
          </a:r>
        </a:p>
      </dgm:t>
    </dgm:pt>
    <dgm:pt modelId="{DC89959B-7145-4A5A-A138-C38F7AB3D628}" type="parTrans" cxnId="{5BE414A8-0B1D-4C2B-8D5F-72EE42E7B43E}">
      <dgm:prSet/>
      <dgm:spPr/>
      <dgm:t>
        <a:bodyPr/>
        <a:lstStyle/>
        <a:p>
          <a:endParaRPr lang="id-ID"/>
        </a:p>
      </dgm:t>
    </dgm:pt>
    <dgm:pt modelId="{C0ACD1B3-14AC-44F7-BE80-55EFED963A93}" type="sibTrans" cxnId="{5BE414A8-0B1D-4C2B-8D5F-72EE42E7B43E}">
      <dgm:prSet/>
      <dgm:spPr/>
      <dgm:t>
        <a:bodyPr/>
        <a:lstStyle/>
        <a:p>
          <a:endParaRPr lang="id-ID"/>
        </a:p>
      </dgm:t>
    </dgm:pt>
    <dgm:pt modelId="{E76058DA-C091-473B-977D-D1513B5C3F41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3.  Cara Penyampaian LHKPN</a:t>
          </a:r>
        </a:p>
      </dgm:t>
    </dgm:pt>
    <dgm:pt modelId="{64EDF6FF-FED7-43F4-BAA3-72CCF353F341}" type="parTrans" cxnId="{D7296939-6E2E-4E1F-9D33-590525708163}">
      <dgm:prSet/>
      <dgm:spPr/>
      <dgm:t>
        <a:bodyPr/>
        <a:lstStyle/>
        <a:p>
          <a:endParaRPr lang="id-ID"/>
        </a:p>
      </dgm:t>
    </dgm:pt>
    <dgm:pt modelId="{1E4043B7-184F-4CC9-90E1-CCC71D6549E6}" type="sibTrans" cxnId="{D7296939-6E2E-4E1F-9D33-590525708163}">
      <dgm:prSet/>
      <dgm:spPr/>
      <dgm:t>
        <a:bodyPr/>
        <a:lstStyle/>
        <a:p>
          <a:endParaRPr lang="id-ID"/>
        </a:p>
      </dgm:t>
    </dgm:pt>
    <dgm:pt modelId="{EB0CF306-7AB4-42E9-A0D0-5C4047A79AE0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5.  Membentuk Unit Pengelolaan LHKPN</a:t>
          </a:r>
        </a:p>
      </dgm:t>
    </dgm:pt>
    <dgm:pt modelId="{81D6E0F9-0EEF-4618-9823-F225542BDE52}" type="parTrans" cxnId="{AA5E67DA-018A-40CC-AC65-BECDFFD2DDBB}">
      <dgm:prSet/>
      <dgm:spPr/>
      <dgm:t>
        <a:bodyPr/>
        <a:lstStyle/>
        <a:p>
          <a:endParaRPr lang="id-ID"/>
        </a:p>
      </dgm:t>
    </dgm:pt>
    <dgm:pt modelId="{22BA8281-8D5A-4494-ADA6-36BB2D4A945A}" type="sibTrans" cxnId="{AA5E67DA-018A-40CC-AC65-BECDFFD2DDBB}">
      <dgm:prSet/>
      <dgm:spPr/>
      <dgm:t>
        <a:bodyPr/>
        <a:lstStyle/>
        <a:p>
          <a:endParaRPr lang="id-ID"/>
        </a:p>
      </dgm:t>
    </dgm:pt>
    <dgm:pt modelId="{BD49D59B-2ABA-4D07-842B-7C2B7A580F26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6.  Media Pengumuman Harta Kekayaan</a:t>
          </a:r>
        </a:p>
      </dgm:t>
    </dgm:pt>
    <dgm:pt modelId="{2284953E-9776-433A-A241-4F88DDAB9D1B}" type="parTrans" cxnId="{68A8F0C4-93AC-486D-BBDA-13C1899E7177}">
      <dgm:prSet/>
      <dgm:spPr/>
      <dgm:t>
        <a:bodyPr/>
        <a:lstStyle/>
        <a:p>
          <a:endParaRPr lang="id-ID"/>
        </a:p>
      </dgm:t>
    </dgm:pt>
    <dgm:pt modelId="{E9375A3D-9040-4F96-A614-5D3CC681EE70}" type="sibTrans" cxnId="{68A8F0C4-93AC-486D-BBDA-13C1899E7177}">
      <dgm:prSet/>
      <dgm:spPr/>
      <dgm:t>
        <a:bodyPr/>
        <a:lstStyle/>
        <a:p>
          <a:endParaRPr lang="id-ID"/>
        </a:p>
      </dgm:t>
    </dgm:pt>
    <dgm:pt modelId="{F00C8A8B-C087-4FA8-B621-8ECDC597533D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7.  Bentuk dan Jenis Sanksi Administratif</a:t>
          </a:r>
        </a:p>
      </dgm:t>
    </dgm:pt>
    <dgm:pt modelId="{5424B21D-F921-4815-A9FC-F6E015E5146D}" type="parTrans" cxnId="{619EDD16-1A84-4B0A-A913-C4407E86730F}">
      <dgm:prSet/>
      <dgm:spPr/>
      <dgm:t>
        <a:bodyPr/>
        <a:lstStyle/>
        <a:p>
          <a:endParaRPr lang="id-ID"/>
        </a:p>
      </dgm:t>
    </dgm:pt>
    <dgm:pt modelId="{C3F0BA5E-353B-4A75-8AD5-674C8523D0E1}" type="sibTrans" cxnId="{619EDD16-1A84-4B0A-A913-C4407E86730F}">
      <dgm:prSet/>
      <dgm:spPr/>
      <dgm:t>
        <a:bodyPr/>
        <a:lstStyle/>
        <a:p>
          <a:endParaRPr lang="id-ID"/>
        </a:p>
      </dgm:t>
    </dgm:pt>
    <dgm:pt modelId="{8585D23C-FB97-45C2-AA75-AE6052A43E98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4.  Batas Waktu Akhir Penyerahan LHKPN</a:t>
          </a:r>
        </a:p>
      </dgm:t>
    </dgm:pt>
    <dgm:pt modelId="{8A374BB3-BF88-4430-9F2C-4FBC274B2366}" type="parTrans" cxnId="{C40B5A06-6F99-4FEE-BE17-2B5A662FBC5B}">
      <dgm:prSet/>
      <dgm:spPr/>
      <dgm:t>
        <a:bodyPr/>
        <a:lstStyle/>
        <a:p>
          <a:endParaRPr lang="id-ID"/>
        </a:p>
      </dgm:t>
    </dgm:pt>
    <dgm:pt modelId="{E0A2B7F8-6276-41E0-BD53-E9FBD1F8F1A2}" type="sibTrans" cxnId="{C40B5A06-6F99-4FEE-BE17-2B5A662FBC5B}">
      <dgm:prSet/>
      <dgm:spPr/>
      <dgm:t>
        <a:bodyPr/>
        <a:lstStyle/>
        <a:p>
          <a:endParaRPr lang="id-ID"/>
        </a:p>
      </dgm:t>
    </dgm:pt>
    <dgm:pt modelId="{EB92E28F-A30A-4242-8BB1-BD799347DC1C}" type="pres">
      <dgm:prSet presAssocID="{7357766A-EFCC-4025-8AA9-A8143C001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0613483-A357-498C-B5CD-AFB50E37E5DE}" type="pres">
      <dgm:prSet presAssocID="{B625596E-72AD-4C44-9728-93454BE1A649}" presName="parentText" presStyleLbl="node1" presStyleIdx="0" presStyleCnt="7" custScaleY="58569" custLinFactNeighborY="-3045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349C15-597D-442F-B9C3-AF93529958C5}" type="pres">
      <dgm:prSet presAssocID="{1295F5D7-D1C2-4B3D-94E8-F7D7A0E08322}" presName="spacer" presStyleCnt="0"/>
      <dgm:spPr/>
    </dgm:pt>
    <dgm:pt modelId="{E7F06E0C-81B6-467B-A380-A24676FE0166}" type="pres">
      <dgm:prSet presAssocID="{EE7F1492-2573-4D8F-900E-9E131B43701A}" presName="parentText" presStyleLbl="node1" presStyleIdx="1" presStyleCnt="7" custScaleY="9039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1F7DA3-1DDA-4EA5-9B17-093465E48AC3}" type="pres">
      <dgm:prSet presAssocID="{C0ACD1B3-14AC-44F7-BE80-55EFED963A93}" presName="spacer" presStyleCnt="0"/>
      <dgm:spPr/>
    </dgm:pt>
    <dgm:pt modelId="{434730C3-5EB4-4491-90BF-8FA3664D3DA7}" type="pres">
      <dgm:prSet presAssocID="{E76058DA-C091-473B-977D-D1513B5C3F41}" presName="parentText" presStyleLbl="node1" presStyleIdx="2" presStyleCnt="7" custScaleY="5505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EBC365-6075-456C-855B-8414767E511A}" type="pres">
      <dgm:prSet presAssocID="{1E4043B7-184F-4CC9-90E1-CCC71D6549E6}" presName="spacer" presStyleCnt="0"/>
      <dgm:spPr/>
    </dgm:pt>
    <dgm:pt modelId="{E4CF9B40-64AB-47A2-986F-31E99BF00D25}" type="pres">
      <dgm:prSet presAssocID="{8585D23C-FB97-45C2-AA75-AE6052A43E98}" presName="parentText" presStyleLbl="node1" presStyleIdx="3" presStyleCnt="7" custScaleY="6427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A62020-333E-4D6C-ABEA-839282C3E51E}" type="pres">
      <dgm:prSet presAssocID="{E0A2B7F8-6276-41E0-BD53-E9FBD1F8F1A2}" presName="spacer" presStyleCnt="0"/>
      <dgm:spPr/>
    </dgm:pt>
    <dgm:pt modelId="{C2CE3768-0B46-4FA1-B975-5EFEE5ED8D1A}" type="pres">
      <dgm:prSet presAssocID="{EB0CF306-7AB4-42E9-A0D0-5C4047A79AE0}" presName="parentText" presStyleLbl="node1" presStyleIdx="4" presStyleCnt="7" custScaleY="6233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7B70B5-6ED8-4A08-8966-2D594A11AB2D}" type="pres">
      <dgm:prSet presAssocID="{22BA8281-8D5A-4494-ADA6-36BB2D4A945A}" presName="spacer" presStyleCnt="0"/>
      <dgm:spPr/>
    </dgm:pt>
    <dgm:pt modelId="{07411282-2FEE-48B5-9AD9-99AE1919C9F0}" type="pres">
      <dgm:prSet presAssocID="{BD49D59B-2ABA-4D07-842B-7C2B7A580F26}" presName="parentText" presStyleLbl="node1" presStyleIdx="5" presStyleCnt="7" custScaleY="6233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B3F1CD-ECF1-46DE-8261-736D5372BB37}" type="pres">
      <dgm:prSet presAssocID="{E9375A3D-9040-4F96-A614-5D3CC681EE70}" presName="spacer" presStyleCnt="0"/>
      <dgm:spPr/>
    </dgm:pt>
    <dgm:pt modelId="{066CA2B5-E45D-4EBF-A756-B3F8007A0392}" type="pres">
      <dgm:prSet presAssocID="{F00C8A8B-C087-4FA8-B621-8ECDC597533D}" presName="parentText" presStyleLbl="node1" presStyleIdx="6" presStyleCnt="7" custScaleY="6233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BCA5F9A-9AC5-4BBB-AC7A-C9C0C79BEFDD}" type="presOf" srcId="{8585D23C-FB97-45C2-AA75-AE6052A43E98}" destId="{E4CF9B40-64AB-47A2-986F-31E99BF00D25}" srcOrd="0" destOrd="0" presId="urn:microsoft.com/office/officeart/2005/8/layout/vList2"/>
    <dgm:cxn modelId="{EAAA1C5E-0C89-4BAB-A2EC-285385605932}" type="presOf" srcId="{B625596E-72AD-4C44-9728-93454BE1A649}" destId="{30613483-A357-498C-B5CD-AFB50E37E5DE}" srcOrd="0" destOrd="0" presId="urn:microsoft.com/office/officeart/2005/8/layout/vList2"/>
    <dgm:cxn modelId="{D7296939-6E2E-4E1F-9D33-590525708163}" srcId="{7357766A-EFCC-4025-8AA9-A8143C001D04}" destId="{E76058DA-C091-473B-977D-D1513B5C3F41}" srcOrd="2" destOrd="0" parTransId="{64EDF6FF-FED7-43F4-BAA3-72CCF353F341}" sibTransId="{1E4043B7-184F-4CC9-90E1-CCC71D6549E6}"/>
    <dgm:cxn modelId="{5BE414A8-0B1D-4C2B-8D5F-72EE42E7B43E}" srcId="{7357766A-EFCC-4025-8AA9-A8143C001D04}" destId="{EE7F1492-2573-4D8F-900E-9E131B43701A}" srcOrd="1" destOrd="0" parTransId="{DC89959B-7145-4A5A-A138-C38F7AB3D628}" sibTransId="{C0ACD1B3-14AC-44F7-BE80-55EFED963A93}"/>
    <dgm:cxn modelId="{AA5E67DA-018A-40CC-AC65-BECDFFD2DDBB}" srcId="{7357766A-EFCC-4025-8AA9-A8143C001D04}" destId="{EB0CF306-7AB4-42E9-A0D0-5C4047A79AE0}" srcOrd="4" destOrd="0" parTransId="{81D6E0F9-0EEF-4618-9823-F225542BDE52}" sibTransId="{22BA8281-8D5A-4494-ADA6-36BB2D4A945A}"/>
    <dgm:cxn modelId="{13881941-8BFC-434C-84C9-078722E206EF}" type="presOf" srcId="{7357766A-EFCC-4025-8AA9-A8143C001D04}" destId="{EB92E28F-A30A-4242-8BB1-BD799347DC1C}" srcOrd="0" destOrd="0" presId="urn:microsoft.com/office/officeart/2005/8/layout/vList2"/>
    <dgm:cxn modelId="{C40B5A06-6F99-4FEE-BE17-2B5A662FBC5B}" srcId="{7357766A-EFCC-4025-8AA9-A8143C001D04}" destId="{8585D23C-FB97-45C2-AA75-AE6052A43E98}" srcOrd="3" destOrd="0" parTransId="{8A374BB3-BF88-4430-9F2C-4FBC274B2366}" sibTransId="{E0A2B7F8-6276-41E0-BD53-E9FBD1F8F1A2}"/>
    <dgm:cxn modelId="{68A8F0C4-93AC-486D-BBDA-13C1899E7177}" srcId="{7357766A-EFCC-4025-8AA9-A8143C001D04}" destId="{BD49D59B-2ABA-4D07-842B-7C2B7A580F26}" srcOrd="5" destOrd="0" parTransId="{2284953E-9776-433A-A241-4F88DDAB9D1B}" sibTransId="{E9375A3D-9040-4F96-A614-5D3CC681EE70}"/>
    <dgm:cxn modelId="{877E6EB8-514D-47E0-95F1-12E7A4BF0818}" type="presOf" srcId="{BD49D59B-2ABA-4D07-842B-7C2B7A580F26}" destId="{07411282-2FEE-48B5-9AD9-99AE1919C9F0}" srcOrd="0" destOrd="0" presId="urn:microsoft.com/office/officeart/2005/8/layout/vList2"/>
    <dgm:cxn modelId="{40C4FF0D-604E-4BB1-80D9-7919F724B28C}" type="presOf" srcId="{E76058DA-C091-473B-977D-D1513B5C3F41}" destId="{434730C3-5EB4-4491-90BF-8FA3664D3DA7}" srcOrd="0" destOrd="0" presId="urn:microsoft.com/office/officeart/2005/8/layout/vList2"/>
    <dgm:cxn modelId="{14CCDFA8-83A6-41F1-8268-C00DB91217C6}" srcId="{7357766A-EFCC-4025-8AA9-A8143C001D04}" destId="{B625596E-72AD-4C44-9728-93454BE1A649}" srcOrd="0" destOrd="0" parTransId="{C0E90EE7-CC6E-4F11-8F8B-92C3417A1990}" sibTransId="{1295F5D7-D1C2-4B3D-94E8-F7D7A0E08322}"/>
    <dgm:cxn modelId="{6AB4FE9D-C70A-456D-BDC6-EC7E347FFD46}" type="presOf" srcId="{EE7F1492-2573-4D8F-900E-9E131B43701A}" destId="{E7F06E0C-81B6-467B-A380-A24676FE0166}" srcOrd="0" destOrd="0" presId="urn:microsoft.com/office/officeart/2005/8/layout/vList2"/>
    <dgm:cxn modelId="{1F0FAA07-5960-4B0A-8806-17DE93839C17}" type="presOf" srcId="{EB0CF306-7AB4-42E9-A0D0-5C4047A79AE0}" destId="{C2CE3768-0B46-4FA1-B975-5EFEE5ED8D1A}" srcOrd="0" destOrd="0" presId="urn:microsoft.com/office/officeart/2005/8/layout/vList2"/>
    <dgm:cxn modelId="{619EDD16-1A84-4B0A-A913-C4407E86730F}" srcId="{7357766A-EFCC-4025-8AA9-A8143C001D04}" destId="{F00C8A8B-C087-4FA8-B621-8ECDC597533D}" srcOrd="6" destOrd="0" parTransId="{5424B21D-F921-4815-A9FC-F6E015E5146D}" sibTransId="{C3F0BA5E-353B-4A75-8AD5-674C8523D0E1}"/>
    <dgm:cxn modelId="{10FDE52D-0035-4902-A800-CAAED80C5FC5}" type="presOf" srcId="{F00C8A8B-C087-4FA8-B621-8ECDC597533D}" destId="{066CA2B5-E45D-4EBF-A756-B3F8007A0392}" srcOrd="0" destOrd="0" presId="urn:microsoft.com/office/officeart/2005/8/layout/vList2"/>
    <dgm:cxn modelId="{83396597-5473-4593-A5F4-1B4C7EBE8E14}" type="presParOf" srcId="{EB92E28F-A30A-4242-8BB1-BD799347DC1C}" destId="{30613483-A357-498C-B5CD-AFB50E37E5DE}" srcOrd="0" destOrd="0" presId="urn:microsoft.com/office/officeart/2005/8/layout/vList2"/>
    <dgm:cxn modelId="{F1860810-EA0C-45AC-920F-DDD2356E3566}" type="presParOf" srcId="{EB92E28F-A30A-4242-8BB1-BD799347DC1C}" destId="{53349C15-597D-442F-B9C3-AF93529958C5}" srcOrd="1" destOrd="0" presId="urn:microsoft.com/office/officeart/2005/8/layout/vList2"/>
    <dgm:cxn modelId="{F61207F3-7279-4693-A538-8C066499983F}" type="presParOf" srcId="{EB92E28F-A30A-4242-8BB1-BD799347DC1C}" destId="{E7F06E0C-81B6-467B-A380-A24676FE0166}" srcOrd="2" destOrd="0" presId="urn:microsoft.com/office/officeart/2005/8/layout/vList2"/>
    <dgm:cxn modelId="{157D996E-1672-4E98-B3B9-02CEFA82041B}" type="presParOf" srcId="{EB92E28F-A30A-4242-8BB1-BD799347DC1C}" destId="{141F7DA3-1DDA-4EA5-9B17-093465E48AC3}" srcOrd="3" destOrd="0" presId="urn:microsoft.com/office/officeart/2005/8/layout/vList2"/>
    <dgm:cxn modelId="{AB405FEF-0FD9-430E-BF04-FB0A6080B2BF}" type="presParOf" srcId="{EB92E28F-A30A-4242-8BB1-BD799347DC1C}" destId="{434730C3-5EB4-4491-90BF-8FA3664D3DA7}" srcOrd="4" destOrd="0" presId="urn:microsoft.com/office/officeart/2005/8/layout/vList2"/>
    <dgm:cxn modelId="{4D99F54B-8359-43F5-A817-7EC3574BB946}" type="presParOf" srcId="{EB92E28F-A30A-4242-8BB1-BD799347DC1C}" destId="{41EBC365-6075-456C-855B-8414767E511A}" srcOrd="5" destOrd="0" presId="urn:microsoft.com/office/officeart/2005/8/layout/vList2"/>
    <dgm:cxn modelId="{3880B656-BCF6-46D7-BE14-CBFEF72A84C5}" type="presParOf" srcId="{EB92E28F-A30A-4242-8BB1-BD799347DC1C}" destId="{E4CF9B40-64AB-47A2-986F-31E99BF00D25}" srcOrd="6" destOrd="0" presId="urn:microsoft.com/office/officeart/2005/8/layout/vList2"/>
    <dgm:cxn modelId="{1F22FA9C-045E-4FDA-9AF7-AAE6C5213242}" type="presParOf" srcId="{EB92E28F-A30A-4242-8BB1-BD799347DC1C}" destId="{E1A62020-333E-4D6C-ABEA-839282C3E51E}" srcOrd="7" destOrd="0" presId="urn:microsoft.com/office/officeart/2005/8/layout/vList2"/>
    <dgm:cxn modelId="{E8F2F0D7-2C47-47A1-8DD3-018EA2587C60}" type="presParOf" srcId="{EB92E28F-A30A-4242-8BB1-BD799347DC1C}" destId="{C2CE3768-0B46-4FA1-B975-5EFEE5ED8D1A}" srcOrd="8" destOrd="0" presId="urn:microsoft.com/office/officeart/2005/8/layout/vList2"/>
    <dgm:cxn modelId="{331FA312-00CA-48E4-B2BA-49A57E2B1DA6}" type="presParOf" srcId="{EB92E28F-A30A-4242-8BB1-BD799347DC1C}" destId="{B77B70B5-6ED8-4A08-8966-2D594A11AB2D}" srcOrd="9" destOrd="0" presId="urn:microsoft.com/office/officeart/2005/8/layout/vList2"/>
    <dgm:cxn modelId="{8656D922-8282-4C8E-A962-5B116E4FD6CE}" type="presParOf" srcId="{EB92E28F-A30A-4242-8BB1-BD799347DC1C}" destId="{07411282-2FEE-48B5-9AD9-99AE1919C9F0}" srcOrd="10" destOrd="0" presId="urn:microsoft.com/office/officeart/2005/8/layout/vList2"/>
    <dgm:cxn modelId="{E556657C-2878-4E16-999C-AC6D68874546}" type="presParOf" srcId="{EB92E28F-A30A-4242-8BB1-BD799347DC1C}" destId="{06B3F1CD-ECF1-46DE-8261-736D5372BB37}" srcOrd="11" destOrd="0" presId="urn:microsoft.com/office/officeart/2005/8/layout/vList2"/>
    <dgm:cxn modelId="{5C8833CB-39AA-4D26-BCBA-73172E3DBB36}" type="presParOf" srcId="{EB92E28F-A30A-4242-8BB1-BD799347DC1C}" destId="{066CA2B5-E45D-4EBF-A756-B3F8007A03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0B257-C01B-4C14-872C-717C9E172A6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D6C7CD85-67D8-4C3F-9861-816B3DDA5883}">
      <dgm:prSet custT="1"/>
      <dgm:spPr/>
      <dgm:t>
        <a:bodyPr/>
        <a:lstStyle/>
        <a:p>
          <a:pPr rtl="0"/>
          <a:r>
            <a:rPr lang="id-ID" sz="2000" b="1" dirty="0">
              <a:solidFill>
                <a:schemeClr val="bg1"/>
              </a:solidFill>
              <a:latin typeface="Calibri" panose="020F0502020204030204" pitchFamily="34" charset="0"/>
            </a:rPr>
            <a:t>KEP 07/2005</a:t>
          </a:r>
          <a:endParaRPr lang="id-ID" sz="20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4734989-18BA-4D3C-8260-A68DED08E18D}" type="parTrans" cxnId="{B9623239-3ED3-495B-83B6-33C9C7B0F7EE}">
      <dgm:prSet/>
      <dgm:spPr/>
      <dgm:t>
        <a:bodyPr/>
        <a:lstStyle/>
        <a:p>
          <a:endParaRPr lang="id-ID"/>
        </a:p>
      </dgm:t>
    </dgm:pt>
    <dgm:pt modelId="{F69EDA4F-E089-4EE3-B6BA-E7380CD743F9}" type="sibTrans" cxnId="{B9623239-3ED3-495B-83B6-33C9C7B0F7EE}">
      <dgm:prSet/>
      <dgm:spPr/>
      <dgm:t>
        <a:bodyPr/>
        <a:lstStyle/>
        <a:p>
          <a:endParaRPr lang="id-ID"/>
        </a:p>
      </dgm:t>
    </dgm:pt>
    <dgm:pt modelId="{E46A20C6-ABBC-497F-8F80-B703AE8953F5}">
      <dgm:prSet custT="1"/>
      <dgm:spPr/>
      <dgm:t>
        <a:bodyPr/>
        <a:lstStyle/>
        <a:p>
          <a:pPr rtl="0"/>
          <a:r>
            <a:rPr lang="id-ID" sz="2000" dirty="0">
              <a:latin typeface="Calibri" panose="020F0502020204030204" pitchFamily="34" charset="0"/>
            </a:rPr>
            <a:t>Pertama kali menjabat</a:t>
          </a:r>
        </a:p>
      </dgm:t>
    </dgm:pt>
    <dgm:pt modelId="{E33C1767-C8E1-470A-AF70-3A8E9A8D56A7}" type="parTrans" cxnId="{08578E94-7FF8-4CD0-90EF-8B663BE8FF17}">
      <dgm:prSet/>
      <dgm:spPr/>
      <dgm:t>
        <a:bodyPr/>
        <a:lstStyle/>
        <a:p>
          <a:endParaRPr lang="id-ID"/>
        </a:p>
      </dgm:t>
    </dgm:pt>
    <dgm:pt modelId="{855693CA-23EA-4930-B8CB-DB1FC6BFAB3B}" type="sibTrans" cxnId="{08578E94-7FF8-4CD0-90EF-8B663BE8FF17}">
      <dgm:prSet/>
      <dgm:spPr/>
      <dgm:t>
        <a:bodyPr/>
        <a:lstStyle/>
        <a:p>
          <a:endParaRPr lang="id-ID"/>
        </a:p>
      </dgm:t>
    </dgm:pt>
    <dgm:pt modelId="{4C9FE7FF-A64C-4BC1-A0AE-85C02CD82D61}">
      <dgm:prSet custT="1"/>
      <dgm:spPr/>
      <dgm:t>
        <a:bodyPr/>
        <a:lstStyle/>
        <a:p>
          <a:pPr rtl="0"/>
          <a:r>
            <a:rPr lang="id-ID" sz="2000" dirty="0">
              <a:latin typeface="Calibri" panose="020F0502020204030204" pitchFamily="34" charset="0"/>
            </a:rPr>
            <a:t>Mutasi/promosi</a:t>
          </a:r>
        </a:p>
      </dgm:t>
    </dgm:pt>
    <dgm:pt modelId="{17E0984A-3D26-475A-A2BC-26ECF0977BA7}" type="parTrans" cxnId="{5DEB14F4-4E4A-4DA6-B1B0-31561648C345}">
      <dgm:prSet/>
      <dgm:spPr/>
      <dgm:t>
        <a:bodyPr/>
        <a:lstStyle/>
        <a:p>
          <a:endParaRPr lang="id-ID"/>
        </a:p>
      </dgm:t>
    </dgm:pt>
    <dgm:pt modelId="{B6F16F41-585B-4026-BB64-1148DDC56183}" type="sibTrans" cxnId="{5DEB14F4-4E4A-4DA6-B1B0-31561648C345}">
      <dgm:prSet/>
      <dgm:spPr/>
      <dgm:t>
        <a:bodyPr/>
        <a:lstStyle/>
        <a:p>
          <a:endParaRPr lang="id-ID"/>
        </a:p>
      </dgm:t>
    </dgm:pt>
    <dgm:pt modelId="{03E1324F-D703-432A-9231-077E7DC73713}">
      <dgm:prSet custT="1"/>
      <dgm:spPr/>
      <dgm:t>
        <a:bodyPr/>
        <a:lstStyle/>
        <a:p>
          <a:pPr rtl="0"/>
          <a:r>
            <a:rPr lang="id-ID" sz="2000" dirty="0">
              <a:latin typeface="Calibri" panose="020F0502020204030204" pitchFamily="34" charset="0"/>
            </a:rPr>
            <a:t>Pensiun</a:t>
          </a:r>
        </a:p>
      </dgm:t>
    </dgm:pt>
    <dgm:pt modelId="{B029DDC3-EB12-4894-8AB8-4E32056BFADF}" type="parTrans" cxnId="{DCCDF989-4E2F-4953-9CBE-6E2B11F569FE}">
      <dgm:prSet/>
      <dgm:spPr/>
      <dgm:t>
        <a:bodyPr/>
        <a:lstStyle/>
        <a:p>
          <a:endParaRPr lang="id-ID"/>
        </a:p>
      </dgm:t>
    </dgm:pt>
    <dgm:pt modelId="{CEC05DF6-9A6A-46C2-BD7C-FAFA44246DFA}" type="sibTrans" cxnId="{DCCDF989-4E2F-4953-9CBE-6E2B11F569FE}">
      <dgm:prSet/>
      <dgm:spPr/>
      <dgm:t>
        <a:bodyPr/>
        <a:lstStyle/>
        <a:p>
          <a:endParaRPr lang="id-ID"/>
        </a:p>
      </dgm:t>
    </dgm:pt>
    <dgm:pt modelId="{18143009-F6DB-4167-8C4B-64F6A59ABD6D}">
      <dgm:prSet custT="1"/>
      <dgm:spPr/>
      <dgm:t>
        <a:bodyPr/>
        <a:lstStyle/>
        <a:p>
          <a:pPr rtl="0"/>
          <a:r>
            <a:rPr lang="id-ID" sz="2000" dirty="0">
              <a:latin typeface="Calibri" panose="020F0502020204030204" pitchFamily="34" charset="0"/>
            </a:rPr>
            <a:t>Per 2 tahun dalam jabatan yang sama</a:t>
          </a:r>
        </a:p>
      </dgm:t>
    </dgm:pt>
    <dgm:pt modelId="{D8A02B4D-2BBD-469A-9502-EB7ADC855875}" type="parTrans" cxnId="{04B03249-8F50-4FA3-A986-D42B5633E1FA}">
      <dgm:prSet/>
      <dgm:spPr/>
      <dgm:t>
        <a:bodyPr/>
        <a:lstStyle/>
        <a:p>
          <a:endParaRPr lang="id-ID"/>
        </a:p>
      </dgm:t>
    </dgm:pt>
    <dgm:pt modelId="{CC532F39-37CC-4993-B5CE-1EEDF33FFA90}" type="sibTrans" cxnId="{04B03249-8F50-4FA3-A986-D42B5633E1FA}">
      <dgm:prSet/>
      <dgm:spPr/>
      <dgm:t>
        <a:bodyPr/>
        <a:lstStyle/>
        <a:p>
          <a:endParaRPr lang="id-ID"/>
        </a:p>
      </dgm:t>
    </dgm:pt>
    <dgm:pt modelId="{1BF824BE-98AF-4C38-B8B3-B1F77C355105}">
      <dgm:prSet custT="1"/>
      <dgm:spPr/>
      <dgm:t>
        <a:bodyPr/>
        <a:lstStyle/>
        <a:p>
          <a:pPr rtl="0"/>
          <a:r>
            <a:rPr lang="id-ID" sz="2000" dirty="0">
              <a:latin typeface="Calibri" panose="020F0502020204030204" pitchFamily="34" charset="0"/>
            </a:rPr>
            <a:t>Sewaktu-waktu utk kepentingan pemeriksaan</a:t>
          </a:r>
        </a:p>
      </dgm:t>
    </dgm:pt>
    <dgm:pt modelId="{24A3DC7B-EDC7-401F-B451-4AD28C99A74B}" type="parTrans" cxnId="{E0F97370-E061-4A1C-B955-885F41E99D0B}">
      <dgm:prSet/>
      <dgm:spPr/>
      <dgm:t>
        <a:bodyPr/>
        <a:lstStyle/>
        <a:p>
          <a:endParaRPr lang="id-ID"/>
        </a:p>
      </dgm:t>
    </dgm:pt>
    <dgm:pt modelId="{BAAA2ADA-01A5-46EA-A788-81254A129B57}" type="sibTrans" cxnId="{E0F97370-E061-4A1C-B955-885F41E99D0B}">
      <dgm:prSet/>
      <dgm:spPr/>
      <dgm:t>
        <a:bodyPr/>
        <a:lstStyle/>
        <a:p>
          <a:endParaRPr lang="id-ID"/>
        </a:p>
      </dgm:t>
    </dgm:pt>
    <dgm:pt modelId="{C60F8BC0-5495-4720-B933-65047A3B6EF0}" type="pres">
      <dgm:prSet presAssocID="{03C0B257-C01B-4C14-872C-717C9E172A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CDB946D-0F70-4F21-9B57-68AB91E9C20D}" type="pres">
      <dgm:prSet presAssocID="{D6C7CD85-67D8-4C3F-9861-816B3DDA5883}" presName="composite" presStyleCnt="0"/>
      <dgm:spPr/>
    </dgm:pt>
    <dgm:pt modelId="{38A3962D-BB22-404E-ADED-F32D81AAF8CD}" type="pres">
      <dgm:prSet presAssocID="{D6C7CD85-67D8-4C3F-9861-816B3DDA5883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D68AAD-F60D-43D5-8E91-4083FF835F24}" type="pres">
      <dgm:prSet presAssocID="{D6C7CD85-67D8-4C3F-9861-816B3DDA588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B03249-8F50-4FA3-A986-D42B5633E1FA}" srcId="{D6C7CD85-67D8-4C3F-9861-816B3DDA5883}" destId="{18143009-F6DB-4167-8C4B-64F6A59ABD6D}" srcOrd="3" destOrd="0" parTransId="{D8A02B4D-2BBD-469A-9502-EB7ADC855875}" sibTransId="{CC532F39-37CC-4993-B5CE-1EEDF33FFA90}"/>
    <dgm:cxn modelId="{46CB5383-5887-4705-AA3F-22D8979D1ADA}" type="presOf" srcId="{D6C7CD85-67D8-4C3F-9861-816B3DDA5883}" destId="{38A3962D-BB22-404E-ADED-F32D81AAF8CD}" srcOrd="0" destOrd="0" presId="urn:microsoft.com/office/officeart/2005/8/layout/hList1"/>
    <dgm:cxn modelId="{ECC3CC3A-279F-44BE-A3CF-D473A2857132}" type="presOf" srcId="{18143009-F6DB-4167-8C4B-64F6A59ABD6D}" destId="{F4D68AAD-F60D-43D5-8E91-4083FF835F24}" srcOrd="0" destOrd="3" presId="urn:microsoft.com/office/officeart/2005/8/layout/hList1"/>
    <dgm:cxn modelId="{01A3132E-4F0A-4209-BACA-4E4836B18102}" type="presOf" srcId="{4C9FE7FF-A64C-4BC1-A0AE-85C02CD82D61}" destId="{F4D68AAD-F60D-43D5-8E91-4083FF835F24}" srcOrd="0" destOrd="1" presId="urn:microsoft.com/office/officeart/2005/8/layout/hList1"/>
    <dgm:cxn modelId="{5DEB14F4-4E4A-4DA6-B1B0-31561648C345}" srcId="{D6C7CD85-67D8-4C3F-9861-816B3DDA5883}" destId="{4C9FE7FF-A64C-4BC1-A0AE-85C02CD82D61}" srcOrd="1" destOrd="0" parTransId="{17E0984A-3D26-475A-A2BC-26ECF0977BA7}" sibTransId="{B6F16F41-585B-4026-BB64-1148DDC56183}"/>
    <dgm:cxn modelId="{08578E94-7FF8-4CD0-90EF-8B663BE8FF17}" srcId="{D6C7CD85-67D8-4C3F-9861-816B3DDA5883}" destId="{E46A20C6-ABBC-497F-8F80-B703AE8953F5}" srcOrd="0" destOrd="0" parTransId="{E33C1767-C8E1-470A-AF70-3A8E9A8D56A7}" sibTransId="{855693CA-23EA-4930-B8CB-DB1FC6BFAB3B}"/>
    <dgm:cxn modelId="{DC862245-6D4D-4428-8B5A-2D8BFBAD0B6B}" type="presOf" srcId="{1BF824BE-98AF-4C38-B8B3-B1F77C355105}" destId="{F4D68AAD-F60D-43D5-8E91-4083FF835F24}" srcOrd="0" destOrd="4" presId="urn:microsoft.com/office/officeart/2005/8/layout/hList1"/>
    <dgm:cxn modelId="{B9623239-3ED3-495B-83B6-33C9C7B0F7EE}" srcId="{03C0B257-C01B-4C14-872C-717C9E172A67}" destId="{D6C7CD85-67D8-4C3F-9861-816B3DDA5883}" srcOrd="0" destOrd="0" parTransId="{24734989-18BA-4D3C-8260-A68DED08E18D}" sibTransId="{F69EDA4F-E089-4EE3-B6BA-E7380CD743F9}"/>
    <dgm:cxn modelId="{E0F97370-E061-4A1C-B955-885F41E99D0B}" srcId="{D6C7CD85-67D8-4C3F-9861-816B3DDA5883}" destId="{1BF824BE-98AF-4C38-B8B3-B1F77C355105}" srcOrd="4" destOrd="0" parTransId="{24A3DC7B-EDC7-401F-B451-4AD28C99A74B}" sibTransId="{BAAA2ADA-01A5-46EA-A788-81254A129B57}"/>
    <dgm:cxn modelId="{773246C1-CBE1-4DB6-83FD-D1040F03C7B0}" type="presOf" srcId="{03E1324F-D703-432A-9231-077E7DC73713}" destId="{F4D68AAD-F60D-43D5-8E91-4083FF835F24}" srcOrd="0" destOrd="2" presId="urn:microsoft.com/office/officeart/2005/8/layout/hList1"/>
    <dgm:cxn modelId="{DCCDF989-4E2F-4953-9CBE-6E2B11F569FE}" srcId="{D6C7CD85-67D8-4C3F-9861-816B3DDA5883}" destId="{03E1324F-D703-432A-9231-077E7DC73713}" srcOrd="2" destOrd="0" parTransId="{B029DDC3-EB12-4894-8AB8-4E32056BFADF}" sibTransId="{CEC05DF6-9A6A-46C2-BD7C-FAFA44246DFA}"/>
    <dgm:cxn modelId="{F2A9E679-5359-47E3-9827-634416CA83CB}" type="presOf" srcId="{03C0B257-C01B-4C14-872C-717C9E172A67}" destId="{C60F8BC0-5495-4720-B933-65047A3B6EF0}" srcOrd="0" destOrd="0" presId="urn:microsoft.com/office/officeart/2005/8/layout/hList1"/>
    <dgm:cxn modelId="{56C7BFE1-553B-46CA-BC21-BDC5CC5930A1}" type="presOf" srcId="{E46A20C6-ABBC-497F-8F80-B703AE8953F5}" destId="{F4D68AAD-F60D-43D5-8E91-4083FF835F24}" srcOrd="0" destOrd="0" presId="urn:microsoft.com/office/officeart/2005/8/layout/hList1"/>
    <dgm:cxn modelId="{E1FA5082-3171-4EE1-B5A0-0588036252D2}" type="presParOf" srcId="{C60F8BC0-5495-4720-B933-65047A3B6EF0}" destId="{2CDB946D-0F70-4F21-9B57-68AB91E9C20D}" srcOrd="0" destOrd="0" presId="urn:microsoft.com/office/officeart/2005/8/layout/hList1"/>
    <dgm:cxn modelId="{FA8CBFAA-669F-4864-837F-95BBB7C35008}" type="presParOf" srcId="{2CDB946D-0F70-4F21-9B57-68AB91E9C20D}" destId="{38A3962D-BB22-404E-ADED-F32D81AAF8CD}" srcOrd="0" destOrd="0" presId="urn:microsoft.com/office/officeart/2005/8/layout/hList1"/>
    <dgm:cxn modelId="{805B518D-CA3A-4F1D-B5A5-3EA3A77FC94A}" type="presParOf" srcId="{2CDB946D-0F70-4F21-9B57-68AB91E9C20D}" destId="{F4D68AAD-F60D-43D5-8E91-4083FF835F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CB24A-547C-4553-873B-BE3ACB36ED56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d-ID"/>
        </a:p>
      </dgm:t>
    </dgm:pt>
    <dgm:pt modelId="{FCD761F5-3435-4CFC-B9C9-B393726E41FE}">
      <dgm:prSet custT="1"/>
      <dgm:spPr/>
      <dgm:t>
        <a:bodyPr/>
        <a:lstStyle/>
        <a:p>
          <a:pPr rtl="0"/>
          <a:r>
            <a:rPr lang="id-ID" sz="2000" b="1" dirty="0">
              <a:solidFill>
                <a:schemeClr val="tx1"/>
              </a:solidFill>
              <a:latin typeface="Calibri" panose="020F0502020204030204" pitchFamily="34" charset="0"/>
            </a:rPr>
            <a:t>PERKOM</a:t>
          </a:r>
          <a:r>
            <a:rPr lang="en-US" sz="2000" b="1" dirty="0">
              <a:solidFill>
                <a:schemeClr val="tx1"/>
              </a:solidFill>
              <a:latin typeface="Calibri" panose="020F0502020204030204" pitchFamily="34" charset="0"/>
            </a:rPr>
            <a:t>-07/2016</a:t>
          </a:r>
          <a:endParaRPr lang="id-ID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1624013-4EA5-4719-AB3A-A1A23F4345B9}" type="parTrans" cxnId="{59D8450F-2ECB-4CD8-8F46-74BB3B593470}">
      <dgm:prSet/>
      <dgm:spPr/>
      <dgm:t>
        <a:bodyPr/>
        <a:lstStyle/>
        <a:p>
          <a:endParaRPr lang="id-ID"/>
        </a:p>
      </dgm:t>
    </dgm:pt>
    <dgm:pt modelId="{50FCA903-D445-4CCA-95D8-E00C106CBB1B}" type="sibTrans" cxnId="{59D8450F-2ECB-4CD8-8F46-74BB3B593470}">
      <dgm:prSet/>
      <dgm:spPr/>
      <dgm:t>
        <a:bodyPr/>
        <a:lstStyle/>
        <a:p>
          <a:endParaRPr lang="id-ID"/>
        </a:p>
      </dgm:t>
    </dgm:pt>
    <dgm:pt modelId="{5FFCCD56-C9AF-4DE4-AC63-7A1AFA8CF529}">
      <dgm:prSet custT="1"/>
      <dgm:spPr/>
      <dgm:t>
        <a:bodyPr/>
        <a:lstStyle/>
        <a:p>
          <a:pPr rtl="0"/>
          <a:r>
            <a:rPr lang="id-ID" sz="2000" dirty="0">
              <a:latin typeface="Calibri" panose="020F0502020204030204" pitchFamily="34" charset="0"/>
            </a:rPr>
            <a:t>Pertama kali menjabat</a:t>
          </a:r>
        </a:p>
      </dgm:t>
    </dgm:pt>
    <dgm:pt modelId="{C762E0EA-012B-4808-9EE0-7DE8D6F0F845}" type="parTrans" cxnId="{235730EB-0827-497B-A427-05621B501E5D}">
      <dgm:prSet/>
      <dgm:spPr/>
      <dgm:t>
        <a:bodyPr/>
        <a:lstStyle/>
        <a:p>
          <a:endParaRPr lang="id-ID"/>
        </a:p>
      </dgm:t>
    </dgm:pt>
    <dgm:pt modelId="{2857112A-37C3-42F7-9849-BC2C21D16690}" type="sibTrans" cxnId="{235730EB-0827-497B-A427-05621B501E5D}">
      <dgm:prSet/>
      <dgm:spPr/>
      <dgm:t>
        <a:bodyPr/>
        <a:lstStyle/>
        <a:p>
          <a:endParaRPr lang="id-ID"/>
        </a:p>
      </dgm:t>
    </dgm:pt>
    <dgm:pt modelId="{2C8CA612-8C0B-465D-9FFD-FF8EF259E31F}">
      <dgm:prSet custT="1"/>
      <dgm:spPr/>
      <dgm:t>
        <a:bodyPr/>
        <a:lstStyle/>
        <a:p>
          <a:pPr rtl="0"/>
          <a:r>
            <a:rPr lang="id-ID" sz="2000" dirty="0">
              <a:latin typeface="Calibri" panose="020F0502020204030204" pitchFamily="34" charset="0"/>
            </a:rPr>
            <a:t>Berakhir masa jabatan/pensiun</a:t>
          </a:r>
        </a:p>
      </dgm:t>
    </dgm:pt>
    <dgm:pt modelId="{31049AFD-54D6-43A0-A586-89F30B8891B5}" type="parTrans" cxnId="{92ACD97D-7629-45C1-9417-78E047270FC9}">
      <dgm:prSet/>
      <dgm:spPr/>
      <dgm:t>
        <a:bodyPr/>
        <a:lstStyle/>
        <a:p>
          <a:endParaRPr lang="id-ID"/>
        </a:p>
      </dgm:t>
    </dgm:pt>
    <dgm:pt modelId="{040281B9-3DC5-47B5-B759-B2F16D59C7B7}" type="sibTrans" cxnId="{92ACD97D-7629-45C1-9417-78E047270FC9}">
      <dgm:prSet/>
      <dgm:spPr/>
      <dgm:t>
        <a:bodyPr/>
        <a:lstStyle/>
        <a:p>
          <a:endParaRPr lang="id-ID"/>
        </a:p>
      </dgm:t>
    </dgm:pt>
    <dgm:pt modelId="{EAB9EF5E-DA11-4D7F-888E-8C0269938E07}">
      <dgm:prSet custT="1"/>
      <dgm:spPr/>
      <dgm:t>
        <a:bodyPr/>
        <a:lstStyle/>
        <a:p>
          <a:pPr rtl="0"/>
          <a:r>
            <a:rPr lang="id-ID" sz="2000" b="1" dirty="0">
              <a:solidFill>
                <a:srgbClr val="0070C0"/>
              </a:solidFill>
              <a:latin typeface="Calibri" panose="020F0502020204030204" pitchFamily="34" charset="0"/>
            </a:rPr>
            <a:t>Pengangkatan kembali sebagai PN setelah berakhir masa jabatan/pensiun</a:t>
          </a:r>
        </a:p>
      </dgm:t>
    </dgm:pt>
    <dgm:pt modelId="{845E3CEC-7898-4C7F-81A4-C72D4F7BE407}" type="parTrans" cxnId="{6EFA9480-F762-451C-B2B3-888FC8991E58}">
      <dgm:prSet/>
      <dgm:spPr/>
      <dgm:t>
        <a:bodyPr/>
        <a:lstStyle/>
        <a:p>
          <a:endParaRPr lang="id-ID"/>
        </a:p>
      </dgm:t>
    </dgm:pt>
    <dgm:pt modelId="{ED541CB2-53C8-4FC0-952B-588D61D0E8F9}" type="sibTrans" cxnId="{6EFA9480-F762-451C-B2B3-888FC8991E58}">
      <dgm:prSet/>
      <dgm:spPr/>
      <dgm:t>
        <a:bodyPr/>
        <a:lstStyle/>
        <a:p>
          <a:endParaRPr lang="id-ID"/>
        </a:p>
      </dgm:t>
    </dgm:pt>
    <dgm:pt modelId="{F293CC82-A6AE-4C10-8030-32981EBB6BFA}">
      <dgm:prSet custT="1"/>
      <dgm:spPr/>
      <dgm:t>
        <a:bodyPr/>
        <a:lstStyle/>
        <a:p>
          <a:pPr rtl="0"/>
          <a:r>
            <a:rPr lang="id-ID" sz="2000" b="1" dirty="0">
              <a:solidFill>
                <a:srgbClr val="0070C0"/>
              </a:solidFill>
              <a:latin typeface="Calibri" panose="020F0502020204030204" pitchFamily="34" charset="0"/>
            </a:rPr>
            <a:t>Periodik setahun sekali</a:t>
          </a:r>
          <a:endParaRPr lang="id-ID" sz="2000" dirty="0">
            <a:latin typeface="Calibri" panose="020F0502020204030204" pitchFamily="34" charset="0"/>
          </a:endParaRPr>
        </a:p>
      </dgm:t>
    </dgm:pt>
    <dgm:pt modelId="{D4B6622E-D289-467A-B2B4-8152D0BA269F}" type="parTrans" cxnId="{4A04D9DC-3078-43AD-B03F-0009659927A1}">
      <dgm:prSet/>
      <dgm:spPr/>
      <dgm:t>
        <a:bodyPr/>
        <a:lstStyle/>
        <a:p>
          <a:endParaRPr lang="id-ID"/>
        </a:p>
      </dgm:t>
    </dgm:pt>
    <dgm:pt modelId="{A7493705-19F5-43F6-A493-1DE792F2ED28}" type="sibTrans" cxnId="{4A04D9DC-3078-43AD-B03F-0009659927A1}">
      <dgm:prSet/>
      <dgm:spPr/>
      <dgm:t>
        <a:bodyPr/>
        <a:lstStyle/>
        <a:p>
          <a:endParaRPr lang="id-ID"/>
        </a:p>
      </dgm:t>
    </dgm:pt>
    <dgm:pt modelId="{34C95411-1343-4B54-AB4D-98E7825BC64C}" type="pres">
      <dgm:prSet presAssocID="{0A7CB24A-547C-4553-873B-BE3ACB36ED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2EACA2C-FFA6-4396-A196-4FEDA1485C65}" type="pres">
      <dgm:prSet presAssocID="{FCD761F5-3435-4CFC-B9C9-B393726E41FE}" presName="composite" presStyleCnt="0"/>
      <dgm:spPr/>
    </dgm:pt>
    <dgm:pt modelId="{32DBDC4B-3F5A-4E70-BC9A-517DED8F4DFD}" type="pres">
      <dgm:prSet presAssocID="{FCD761F5-3435-4CFC-B9C9-B393726E41FE}" presName="parTx" presStyleLbl="alignNode1" presStyleIdx="0" presStyleCnt="1" custScaleY="100000" custLinFactNeighborY="3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E7F896-8DC9-4306-A804-47400662FD32}" type="pres">
      <dgm:prSet presAssocID="{FCD761F5-3435-4CFC-B9C9-B393726E41FE}" presName="desTx" presStyleLbl="alignAccFollowNode1" presStyleIdx="0" presStyleCnt="1" custLinFactNeighborX="-9306" custLinFactNeighborY="17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6915E85-5413-4F86-97D7-F951F914C890}" type="presOf" srcId="{0A7CB24A-547C-4553-873B-BE3ACB36ED56}" destId="{34C95411-1343-4B54-AB4D-98E7825BC64C}" srcOrd="0" destOrd="0" presId="urn:microsoft.com/office/officeart/2005/8/layout/hList1"/>
    <dgm:cxn modelId="{40FC5A23-259D-433F-A0C8-0130A77E2EB8}" type="presOf" srcId="{F293CC82-A6AE-4C10-8030-32981EBB6BFA}" destId="{ABE7F896-8DC9-4306-A804-47400662FD32}" srcOrd="0" destOrd="2" presId="urn:microsoft.com/office/officeart/2005/8/layout/hList1"/>
    <dgm:cxn modelId="{A37CF65D-6FE4-40E7-AA9D-2CDD2B8F22B9}" type="presOf" srcId="{FCD761F5-3435-4CFC-B9C9-B393726E41FE}" destId="{32DBDC4B-3F5A-4E70-BC9A-517DED8F4DFD}" srcOrd="0" destOrd="0" presId="urn:microsoft.com/office/officeart/2005/8/layout/hList1"/>
    <dgm:cxn modelId="{59D8450F-2ECB-4CD8-8F46-74BB3B593470}" srcId="{0A7CB24A-547C-4553-873B-BE3ACB36ED56}" destId="{FCD761F5-3435-4CFC-B9C9-B393726E41FE}" srcOrd="0" destOrd="0" parTransId="{01624013-4EA5-4719-AB3A-A1A23F4345B9}" sibTransId="{50FCA903-D445-4CCA-95D8-E00C106CBB1B}"/>
    <dgm:cxn modelId="{6EFA9480-F762-451C-B2B3-888FC8991E58}" srcId="{FCD761F5-3435-4CFC-B9C9-B393726E41FE}" destId="{EAB9EF5E-DA11-4D7F-888E-8C0269938E07}" srcOrd="3" destOrd="0" parTransId="{845E3CEC-7898-4C7F-81A4-C72D4F7BE407}" sibTransId="{ED541CB2-53C8-4FC0-952B-588D61D0E8F9}"/>
    <dgm:cxn modelId="{9240FE0B-240A-48C0-9BD9-9F58E85A73DB}" type="presOf" srcId="{5FFCCD56-C9AF-4DE4-AC63-7A1AFA8CF529}" destId="{ABE7F896-8DC9-4306-A804-47400662FD32}" srcOrd="0" destOrd="0" presId="urn:microsoft.com/office/officeart/2005/8/layout/hList1"/>
    <dgm:cxn modelId="{4A04D9DC-3078-43AD-B03F-0009659927A1}" srcId="{FCD761F5-3435-4CFC-B9C9-B393726E41FE}" destId="{F293CC82-A6AE-4C10-8030-32981EBB6BFA}" srcOrd="2" destOrd="0" parTransId="{D4B6622E-D289-467A-B2B4-8152D0BA269F}" sibTransId="{A7493705-19F5-43F6-A493-1DE792F2ED28}"/>
    <dgm:cxn modelId="{FB09ED30-F9E2-4258-BDCE-16F9FE764241}" type="presOf" srcId="{2C8CA612-8C0B-465D-9FFD-FF8EF259E31F}" destId="{ABE7F896-8DC9-4306-A804-47400662FD32}" srcOrd="0" destOrd="1" presId="urn:microsoft.com/office/officeart/2005/8/layout/hList1"/>
    <dgm:cxn modelId="{92ACD97D-7629-45C1-9417-78E047270FC9}" srcId="{FCD761F5-3435-4CFC-B9C9-B393726E41FE}" destId="{2C8CA612-8C0B-465D-9FFD-FF8EF259E31F}" srcOrd="1" destOrd="0" parTransId="{31049AFD-54D6-43A0-A586-89F30B8891B5}" sibTransId="{040281B9-3DC5-47B5-B759-B2F16D59C7B7}"/>
    <dgm:cxn modelId="{3B724F68-2E61-465B-8B0E-7E3A614CF966}" type="presOf" srcId="{EAB9EF5E-DA11-4D7F-888E-8C0269938E07}" destId="{ABE7F896-8DC9-4306-A804-47400662FD32}" srcOrd="0" destOrd="3" presId="urn:microsoft.com/office/officeart/2005/8/layout/hList1"/>
    <dgm:cxn modelId="{235730EB-0827-497B-A427-05621B501E5D}" srcId="{FCD761F5-3435-4CFC-B9C9-B393726E41FE}" destId="{5FFCCD56-C9AF-4DE4-AC63-7A1AFA8CF529}" srcOrd="0" destOrd="0" parTransId="{C762E0EA-012B-4808-9EE0-7DE8D6F0F845}" sibTransId="{2857112A-37C3-42F7-9849-BC2C21D16690}"/>
    <dgm:cxn modelId="{000CD054-F5FB-427F-AA08-F71926D87372}" type="presParOf" srcId="{34C95411-1343-4B54-AB4D-98E7825BC64C}" destId="{52EACA2C-FFA6-4396-A196-4FEDA1485C65}" srcOrd="0" destOrd="0" presId="urn:microsoft.com/office/officeart/2005/8/layout/hList1"/>
    <dgm:cxn modelId="{D62B5958-AF9E-4445-AE66-241FB23726A4}" type="presParOf" srcId="{52EACA2C-FFA6-4396-A196-4FEDA1485C65}" destId="{32DBDC4B-3F5A-4E70-BC9A-517DED8F4DFD}" srcOrd="0" destOrd="0" presId="urn:microsoft.com/office/officeart/2005/8/layout/hList1"/>
    <dgm:cxn modelId="{776BF690-8583-4778-A890-A4BC18A9628D}" type="presParOf" srcId="{52EACA2C-FFA6-4396-A196-4FEDA1485C65}" destId="{ABE7F896-8DC9-4306-A804-47400662FD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32E60-37CF-4EB3-890B-B21A253A66D6}" type="doc">
      <dgm:prSet loTypeId="urn:microsoft.com/office/officeart/2005/8/layout/lProcess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F5C050CE-6DCE-436F-981E-5FFFDE137068}">
      <dgm:prSet custT="1"/>
      <dgm:spPr/>
      <dgm:t>
        <a:bodyPr/>
        <a:lstStyle/>
        <a:p>
          <a:pPr algn="ctr" rtl="0"/>
          <a:r>
            <a:rPr lang="id-ID" sz="2400" b="1" dirty="0">
              <a:solidFill>
                <a:schemeClr val="tx1"/>
              </a:solidFill>
              <a:latin typeface="Calibri" panose="020F0502020204030204" pitchFamily="34" charset="0"/>
            </a:rPr>
            <a:t>KEP-07/2005</a:t>
          </a:r>
          <a:endParaRPr lang="id-ID" sz="2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15AFF16-3C5D-48F3-B36A-2C67E3828AB5}" type="parTrans" cxnId="{6072345B-AB8B-49A5-B51E-A05C4BB3166B}">
      <dgm:prSet/>
      <dgm:spPr/>
      <dgm:t>
        <a:bodyPr/>
        <a:lstStyle/>
        <a:p>
          <a:endParaRPr lang="id-ID"/>
        </a:p>
      </dgm:t>
    </dgm:pt>
    <dgm:pt modelId="{0CDE9F8C-A1FF-430D-B462-AE5E1D9F1C43}" type="sibTrans" cxnId="{6072345B-AB8B-49A5-B51E-A05C4BB3166B}">
      <dgm:prSet/>
      <dgm:spPr/>
      <dgm:t>
        <a:bodyPr/>
        <a:lstStyle/>
        <a:p>
          <a:endParaRPr lang="id-ID"/>
        </a:p>
      </dgm:t>
    </dgm:pt>
    <dgm:pt modelId="{E2C7CA85-D945-41D4-9B4F-3DE6FD3DAECF}">
      <dgm:prSet/>
      <dgm:spPr/>
      <dgm:t>
        <a:bodyPr/>
        <a:lstStyle/>
        <a:p>
          <a:pPr algn="ctr" rtl="0"/>
          <a:r>
            <a:rPr lang="id-ID" dirty="0">
              <a:solidFill>
                <a:schemeClr val="bg1"/>
              </a:solidFill>
              <a:latin typeface="Calibri" panose="020F0502020204030204" pitchFamily="34" charset="0"/>
            </a:rPr>
            <a:t>Penyampaian LHKPN mengikuti  perubahan jabatan</a:t>
          </a:r>
        </a:p>
      </dgm:t>
    </dgm:pt>
    <dgm:pt modelId="{0B2CC527-E413-4548-8314-9E8EB2B1DF0B}" type="parTrans" cxnId="{73E97A21-BAB1-4B4C-AEEC-8FC4FB3347E3}">
      <dgm:prSet/>
      <dgm:spPr/>
      <dgm:t>
        <a:bodyPr/>
        <a:lstStyle/>
        <a:p>
          <a:endParaRPr lang="id-ID"/>
        </a:p>
      </dgm:t>
    </dgm:pt>
    <dgm:pt modelId="{F8BAEDB7-ADD8-4864-81A5-1231D646C117}" type="sibTrans" cxnId="{73E97A21-BAB1-4B4C-AEEC-8FC4FB3347E3}">
      <dgm:prSet/>
      <dgm:spPr/>
      <dgm:t>
        <a:bodyPr/>
        <a:lstStyle/>
        <a:p>
          <a:endParaRPr lang="id-ID"/>
        </a:p>
      </dgm:t>
    </dgm:pt>
    <dgm:pt modelId="{F116B031-6009-4F43-8FD7-7F0ED5C00582}">
      <dgm:prSet/>
      <dgm:spPr/>
      <dgm:t>
        <a:bodyPr/>
        <a:lstStyle/>
        <a:p>
          <a:pPr algn="ctr" rtl="0"/>
          <a:r>
            <a:rPr lang="id-ID" dirty="0">
              <a:solidFill>
                <a:schemeClr val="tx1"/>
              </a:solidFill>
              <a:latin typeface="Calibri" panose="020F0502020204030204" pitchFamily="34" charset="0"/>
            </a:rPr>
            <a:t>Batas waktu penyampaian paling lambat 2 (dua) bulan setelah mengalami perubahan jabatan</a:t>
          </a:r>
        </a:p>
      </dgm:t>
    </dgm:pt>
    <dgm:pt modelId="{B63C4642-24DF-4058-835A-CFBA3148F707}" type="parTrans" cxnId="{943F2260-01B0-4990-823A-65690761E537}">
      <dgm:prSet/>
      <dgm:spPr/>
      <dgm:t>
        <a:bodyPr/>
        <a:lstStyle/>
        <a:p>
          <a:endParaRPr lang="id-ID"/>
        </a:p>
      </dgm:t>
    </dgm:pt>
    <dgm:pt modelId="{5854216B-E994-45E1-AF48-BBFB150DFB47}" type="sibTrans" cxnId="{943F2260-01B0-4990-823A-65690761E537}">
      <dgm:prSet/>
      <dgm:spPr/>
      <dgm:t>
        <a:bodyPr/>
        <a:lstStyle/>
        <a:p>
          <a:endParaRPr lang="id-ID"/>
        </a:p>
      </dgm:t>
    </dgm:pt>
    <dgm:pt modelId="{A658D0D4-C5A2-4DD0-A804-B333B9A96707}" type="pres">
      <dgm:prSet presAssocID="{99532E60-37CF-4EB3-890B-B21A253A66D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0BDB728-3B03-4B05-A27C-D68E9838E68F}" type="pres">
      <dgm:prSet presAssocID="{F5C050CE-6DCE-436F-981E-5FFFDE137068}" presName="compNode" presStyleCnt="0"/>
      <dgm:spPr/>
    </dgm:pt>
    <dgm:pt modelId="{3C3132DA-071D-4565-A412-9F3E105141F5}" type="pres">
      <dgm:prSet presAssocID="{F5C050CE-6DCE-436F-981E-5FFFDE137068}" presName="aNode" presStyleLbl="bgShp" presStyleIdx="0" presStyleCnt="1" custLinFactNeighborY="-1667"/>
      <dgm:spPr/>
      <dgm:t>
        <a:bodyPr/>
        <a:lstStyle/>
        <a:p>
          <a:endParaRPr lang="id-ID"/>
        </a:p>
      </dgm:t>
    </dgm:pt>
    <dgm:pt modelId="{77536945-46BA-441C-9D99-61B0998B2C9D}" type="pres">
      <dgm:prSet presAssocID="{F5C050CE-6DCE-436F-981E-5FFFDE137068}" presName="textNode" presStyleLbl="bgShp" presStyleIdx="0" presStyleCnt="1"/>
      <dgm:spPr/>
      <dgm:t>
        <a:bodyPr/>
        <a:lstStyle/>
        <a:p>
          <a:endParaRPr lang="id-ID"/>
        </a:p>
      </dgm:t>
    </dgm:pt>
    <dgm:pt modelId="{59F22AE8-FF6F-42F5-A5C3-95F982AFA4A9}" type="pres">
      <dgm:prSet presAssocID="{F5C050CE-6DCE-436F-981E-5FFFDE137068}" presName="compChildNode" presStyleCnt="0"/>
      <dgm:spPr/>
    </dgm:pt>
    <dgm:pt modelId="{05021F00-E75A-4507-92D5-616994C45B55}" type="pres">
      <dgm:prSet presAssocID="{F5C050CE-6DCE-436F-981E-5FFFDE137068}" presName="theInnerList" presStyleCnt="0"/>
      <dgm:spPr/>
    </dgm:pt>
    <dgm:pt modelId="{210CF11C-CD4F-4AFC-B23D-E289FEC4DCBC}" type="pres">
      <dgm:prSet presAssocID="{E2C7CA85-D945-41D4-9B4F-3DE6FD3DAEC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2157DB-41E4-414A-B74F-A3DA73AB4D58}" type="pres">
      <dgm:prSet presAssocID="{E2C7CA85-D945-41D4-9B4F-3DE6FD3DAECF}" presName="aSpace2" presStyleCnt="0"/>
      <dgm:spPr/>
    </dgm:pt>
    <dgm:pt modelId="{D8201D1B-E5C6-4C33-B9CE-82794CABC4FA}" type="pres">
      <dgm:prSet presAssocID="{F116B031-6009-4F43-8FD7-7F0ED5C0058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E861EA3-AAFD-468F-8221-7EC513E96165}" type="presOf" srcId="{F116B031-6009-4F43-8FD7-7F0ED5C00582}" destId="{D8201D1B-E5C6-4C33-B9CE-82794CABC4FA}" srcOrd="0" destOrd="0" presId="urn:microsoft.com/office/officeart/2005/8/layout/lProcess2"/>
    <dgm:cxn modelId="{73E97A21-BAB1-4B4C-AEEC-8FC4FB3347E3}" srcId="{F5C050CE-6DCE-436F-981E-5FFFDE137068}" destId="{E2C7CA85-D945-41D4-9B4F-3DE6FD3DAECF}" srcOrd="0" destOrd="0" parTransId="{0B2CC527-E413-4548-8314-9E8EB2B1DF0B}" sibTransId="{F8BAEDB7-ADD8-4864-81A5-1231D646C117}"/>
    <dgm:cxn modelId="{F3B06751-016E-4A73-A164-BD8366E71A33}" type="presOf" srcId="{F5C050CE-6DCE-436F-981E-5FFFDE137068}" destId="{77536945-46BA-441C-9D99-61B0998B2C9D}" srcOrd="1" destOrd="0" presId="urn:microsoft.com/office/officeart/2005/8/layout/lProcess2"/>
    <dgm:cxn modelId="{8F0B65C5-E1A6-43A7-9E96-AA7198C132A7}" type="presOf" srcId="{E2C7CA85-D945-41D4-9B4F-3DE6FD3DAECF}" destId="{210CF11C-CD4F-4AFC-B23D-E289FEC4DCBC}" srcOrd="0" destOrd="0" presId="urn:microsoft.com/office/officeart/2005/8/layout/lProcess2"/>
    <dgm:cxn modelId="{6072345B-AB8B-49A5-B51E-A05C4BB3166B}" srcId="{99532E60-37CF-4EB3-890B-B21A253A66D6}" destId="{F5C050CE-6DCE-436F-981E-5FFFDE137068}" srcOrd="0" destOrd="0" parTransId="{915AFF16-3C5D-48F3-B36A-2C67E3828AB5}" sibTransId="{0CDE9F8C-A1FF-430D-B462-AE5E1D9F1C43}"/>
    <dgm:cxn modelId="{546175F1-24F3-4C8C-9B39-4A8D78A45E3F}" type="presOf" srcId="{F5C050CE-6DCE-436F-981E-5FFFDE137068}" destId="{3C3132DA-071D-4565-A412-9F3E105141F5}" srcOrd="0" destOrd="0" presId="urn:microsoft.com/office/officeart/2005/8/layout/lProcess2"/>
    <dgm:cxn modelId="{943F2260-01B0-4990-823A-65690761E537}" srcId="{F5C050CE-6DCE-436F-981E-5FFFDE137068}" destId="{F116B031-6009-4F43-8FD7-7F0ED5C00582}" srcOrd="1" destOrd="0" parTransId="{B63C4642-24DF-4058-835A-CFBA3148F707}" sibTransId="{5854216B-E994-45E1-AF48-BBFB150DFB47}"/>
    <dgm:cxn modelId="{5D12BA9C-BB45-4507-AD1D-C586413DA460}" type="presOf" srcId="{99532E60-37CF-4EB3-890B-B21A253A66D6}" destId="{A658D0D4-C5A2-4DD0-A804-B333B9A96707}" srcOrd="0" destOrd="0" presId="urn:microsoft.com/office/officeart/2005/8/layout/lProcess2"/>
    <dgm:cxn modelId="{CBC80618-37EF-455F-98CC-1BA30860337F}" type="presParOf" srcId="{A658D0D4-C5A2-4DD0-A804-B333B9A96707}" destId="{F0BDB728-3B03-4B05-A27C-D68E9838E68F}" srcOrd="0" destOrd="0" presId="urn:microsoft.com/office/officeart/2005/8/layout/lProcess2"/>
    <dgm:cxn modelId="{A458EF48-D9DE-4276-86D5-919FBA8F8990}" type="presParOf" srcId="{F0BDB728-3B03-4B05-A27C-D68E9838E68F}" destId="{3C3132DA-071D-4565-A412-9F3E105141F5}" srcOrd="0" destOrd="0" presId="urn:microsoft.com/office/officeart/2005/8/layout/lProcess2"/>
    <dgm:cxn modelId="{BADE7032-2EF8-4821-8280-72B4B2A0C87A}" type="presParOf" srcId="{F0BDB728-3B03-4B05-A27C-D68E9838E68F}" destId="{77536945-46BA-441C-9D99-61B0998B2C9D}" srcOrd="1" destOrd="0" presId="urn:microsoft.com/office/officeart/2005/8/layout/lProcess2"/>
    <dgm:cxn modelId="{80CF3D92-129D-4CBF-839E-68C6A664E602}" type="presParOf" srcId="{F0BDB728-3B03-4B05-A27C-D68E9838E68F}" destId="{59F22AE8-FF6F-42F5-A5C3-95F982AFA4A9}" srcOrd="2" destOrd="0" presId="urn:microsoft.com/office/officeart/2005/8/layout/lProcess2"/>
    <dgm:cxn modelId="{A4A8AE3C-121C-4E85-869C-0F3CE662FBB2}" type="presParOf" srcId="{59F22AE8-FF6F-42F5-A5C3-95F982AFA4A9}" destId="{05021F00-E75A-4507-92D5-616994C45B55}" srcOrd="0" destOrd="0" presId="urn:microsoft.com/office/officeart/2005/8/layout/lProcess2"/>
    <dgm:cxn modelId="{C2240173-413D-4AEF-92F3-A8AF41F6BCCF}" type="presParOf" srcId="{05021F00-E75A-4507-92D5-616994C45B55}" destId="{210CF11C-CD4F-4AFC-B23D-E289FEC4DCBC}" srcOrd="0" destOrd="0" presId="urn:microsoft.com/office/officeart/2005/8/layout/lProcess2"/>
    <dgm:cxn modelId="{71295119-5985-41DB-9940-7EE84584DB96}" type="presParOf" srcId="{05021F00-E75A-4507-92D5-616994C45B55}" destId="{BD2157DB-41E4-414A-B74F-A3DA73AB4D58}" srcOrd="1" destOrd="0" presId="urn:microsoft.com/office/officeart/2005/8/layout/lProcess2"/>
    <dgm:cxn modelId="{BAA0EE53-6BB5-4BDA-A5BA-3587D476E8BA}" type="presParOf" srcId="{05021F00-E75A-4507-92D5-616994C45B55}" destId="{D8201D1B-E5C6-4C33-B9CE-82794CABC4F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07619B-219D-42C0-BC67-E3DAB01B537F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CB0EE3E0-3D11-4F5D-8974-CE2FBC3B075A}">
      <dgm:prSet custT="1"/>
      <dgm:spPr/>
      <dgm:t>
        <a:bodyPr/>
        <a:lstStyle/>
        <a:p>
          <a:pPr rtl="0"/>
          <a:r>
            <a:rPr lang="id-ID" sz="2400" b="1" dirty="0">
              <a:latin typeface="Calibri" panose="020F0502020204030204" pitchFamily="34" charset="0"/>
            </a:rPr>
            <a:t>PER</a:t>
          </a:r>
          <a:r>
            <a:rPr lang="en-US" sz="2400" b="1" dirty="0">
              <a:latin typeface="Calibri" panose="020F0502020204030204" pitchFamily="34" charset="0"/>
            </a:rPr>
            <a:t> KPK-07/2016</a:t>
          </a:r>
          <a:endParaRPr lang="id-ID" sz="2400" dirty="0">
            <a:latin typeface="Calibri" panose="020F0502020204030204" pitchFamily="34" charset="0"/>
          </a:endParaRPr>
        </a:p>
      </dgm:t>
    </dgm:pt>
    <dgm:pt modelId="{BEE495F2-A994-4B64-8F3C-FEB793227779}" type="parTrans" cxnId="{85237D31-3B66-40A7-825C-3694EE2A0267}">
      <dgm:prSet/>
      <dgm:spPr/>
      <dgm:t>
        <a:bodyPr/>
        <a:lstStyle/>
        <a:p>
          <a:endParaRPr lang="id-ID"/>
        </a:p>
      </dgm:t>
    </dgm:pt>
    <dgm:pt modelId="{DEAE97AF-90C7-4859-8CBB-680E8DD7F1EE}" type="sibTrans" cxnId="{85237D31-3B66-40A7-825C-3694EE2A0267}">
      <dgm:prSet/>
      <dgm:spPr/>
      <dgm:t>
        <a:bodyPr/>
        <a:lstStyle/>
        <a:p>
          <a:endParaRPr lang="id-ID"/>
        </a:p>
      </dgm:t>
    </dgm:pt>
    <dgm:pt modelId="{F5FEA73E-7383-4E38-BFEA-892E0862A8B6}">
      <dgm:prSet custT="1"/>
      <dgm:spPr/>
      <dgm:t>
        <a:bodyPr/>
        <a:lstStyle/>
        <a:p>
          <a:pPr rtl="0"/>
          <a:r>
            <a:rPr lang="id-ID" sz="1600" b="1" dirty="0">
              <a:latin typeface="Calibri" panose="020F0502020204030204" pitchFamily="34" charset="0"/>
            </a:rPr>
            <a:t>Saat Penyampaian LHKPN Berdasarkan </a:t>
          </a:r>
          <a:r>
            <a:rPr lang="id-ID" sz="1600" b="1" i="1" dirty="0">
              <a:solidFill>
                <a:srgbClr val="FF0000"/>
              </a:solidFill>
              <a:latin typeface="Calibri" panose="020F0502020204030204" pitchFamily="34" charset="0"/>
            </a:rPr>
            <a:t>Periode Perubahan  Jabatan</a:t>
          </a:r>
          <a:r>
            <a:rPr lang="en-US" sz="1600" b="1" i="1" dirty="0">
              <a:solidFill>
                <a:srgbClr val="FF0000"/>
              </a:solidFill>
              <a:latin typeface="Calibri" panose="020F0502020204030204" pitchFamily="34" charset="0"/>
            </a:rPr>
            <a:t> (</a:t>
          </a:r>
          <a:r>
            <a:rPr lang="en-US" sz="1600" b="1" i="1" dirty="0" err="1">
              <a:solidFill>
                <a:srgbClr val="FF0000"/>
              </a:solidFill>
              <a:latin typeface="Calibri" panose="020F0502020204030204" pitchFamily="34" charset="0"/>
            </a:rPr>
            <a:t>Pelaporan</a:t>
          </a:r>
          <a:r>
            <a:rPr lang="en-US" sz="1600" b="1" i="1" dirty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600" b="1" i="1" dirty="0" err="1">
              <a:solidFill>
                <a:srgbClr val="FF0000"/>
              </a:solidFill>
              <a:latin typeface="Calibri" panose="020F0502020204030204" pitchFamily="34" charset="0"/>
            </a:rPr>
            <a:t>Khusus</a:t>
          </a:r>
          <a:r>
            <a:rPr lang="en-US" sz="1600" b="1" i="1" dirty="0">
              <a:solidFill>
                <a:srgbClr val="FF0000"/>
              </a:solidFill>
              <a:latin typeface="Calibri" panose="020F0502020204030204" pitchFamily="34" charset="0"/>
            </a:rPr>
            <a:t>)</a:t>
          </a:r>
          <a:r>
            <a:rPr lang="id-ID" sz="1600" b="1" dirty="0">
              <a:latin typeface="Calibri" panose="020F0502020204030204" pitchFamily="34" charset="0"/>
            </a:rPr>
            <a:t>:</a:t>
          </a:r>
        </a:p>
      </dgm:t>
    </dgm:pt>
    <dgm:pt modelId="{4A2EBAB5-6E1A-4F96-8AB2-B890795D823F}" type="parTrans" cxnId="{704C96DE-276C-4D1B-BA40-564E78D4ADD0}">
      <dgm:prSet/>
      <dgm:spPr/>
      <dgm:t>
        <a:bodyPr/>
        <a:lstStyle/>
        <a:p>
          <a:endParaRPr lang="id-ID"/>
        </a:p>
      </dgm:t>
    </dgm:pt>
    <dgm:pt modelId="{65F5B1ED-0591-4F8F-B479-C4FC6D283388}" type="sibTrans" cxnId="{704C96DE-276C-4D1B-BA40-564E78D4ADD0}">
      <dgm:prSet/>
      <dgm:spPr/>
      <dgm:t>
        <a:bodyPr/>
        <a:lstStyle/>
        <a:p>
          <a:endParaRPr lang="id-ID"/>
        </a:p>
      </dgm:t>
    </dgm:pt>
    <dgm:pt modelId="{1A8500BF-D988-48C5-9080-779760AB6B3B}">
      <dgm:prSet custT="1"/>
      <dgm:spPr/>
      <dgm:t>
        <a:bodyPr/>
        <a:lstStyle/>
        <a:p>
          <a:pPr rtl="0"/>
          <a:r>
            <a:rPr lang="id-ID" sz="1600" dirty="0">
              <a:latin typeface="Calibri" panose="020F0502020204030204" pitchFamily="34" charset="0"/>
            </a:rPr>
            <a:t>Saat penyampaian LHKPN pada saat pertama kali menjabat atau pensiun </a:t>
          </a:r>
        </a:p>
      </dgm:t>
    </dgm:pt>
    <dgm:pt modelId="{88661E7F-866F-4121-975D-9E3CD272FBC8}" type="parTrans" cxnId="{7ED16F1A-DC56-49D5-8576-20A7B153B71D}">
      <dgm:prSet/>
      <dgm:spPr/>
      <dgm:t>
        <a:bodyPr/>
        <a:lstStyle/>
        <a:p>
          <a:endParaRPr lang="id-ID"/>
        </a:p>
      </dgm:t>
    </dgm:pt>
    <dgm:pt modelId="{5CCAF618-542D-4F70-AFAA-8DA504F6F21C}" type="sibTrans" cxnId="{7ED16F1A-DC56-49D5-8576-20A7B153B71D}">
      <dgm:prSet/>
      <dgm:spPr/>
      <dgm:t>
        <a:bodyPr/>
        <a:lstStyle/>
        <a:p>
          <a:endParaRPr lang="id-ID"/>
        </a:p>
      </dgm:t>
    </dgm:pt>
    <dgm:pt modelId="{B00AA74D-28A0-4D7E-85B2-98CA6C39093B}">
      <dgm:prSet custT="1"/>
      <dgm:spPr/>
      <dgm:t>
        <a:bodyPr/>
        <a:lstStyle/>
        <a:p>
          <a:pPr rtl="0"/>
          <a:r>
            <a:rPr lang="id-ID" sz="1600" dirty="0">
              <a:latin typeface="Calibri" panose="020F0502020204030204" pitchFamily="34" charset="0"/>
            </a:rPr>
            <a:t>Batas waktu penyampaian paling lambat 3 (tiga) bulan setelah menjabat atau pensiun</a:t>
          </a:r>
        </a:p>
      </dgm:t>
    </dgm:pt>
    <dgm:pt modelId="{A3DBB0AB-81E3-4054-9935-947389D2C59D}" type="parTrans" cxnId="{C9A6096C-BEE3-4FF7-8CF7-626ADD62DADF}">
      <dgm:prSet/>
      <dgm:spPr/>
      <dgm:t>
        <a:bodyPr/>
        <a:lstStyle/>
        <a:p>
          <a:endParaRPr lang="id-ID"/>
        </a:p>
      </dgm:t>
    </dgm:pt>
    <dgm:pt modelId="{5D5FDF93-C3AE-46B6-8AA9-7868B6BF4FE7}" type="sibTrans" cxnId="{C9A6096C-BEE3-4FF7-8CF7-626ADD62DADF}">
      <dgm:prSet/>
      <dgm:spPr/>
      <dgm:t>
        <a:bodyPr/>
        <a:lstStyle/>
        <a:p>
          <a:endParaRPr lang="id-ID"/>
        </a:p>
      </dgm:t>
    </dgm:pt>
    <dgm:pt modelId="{0DBE772F-D885-42C0-94D8-2210AD3862FE}">
      <dgm:prSet custT="1"/>
      <dgm:spPr/>
      <dgm:t>
        <a:bodyPr/>
        <a:lstStyle/>
        <a:p>
          <a:pPr rtl="0"/>
          <a:r>
            <a:rPr lang="id-ID" sz="1600" b="1" dirty="0">
              <a:latin typeface="Calibri" panose="020F0502020204030204" pitchFamily="34" charset="0"/>
            </a:rPr>
            <a:t>Saat Penyampaian LHKPN Berdasarkan </a:t>
          </a:r>
          <a:r>
            <a:rPr lang="id-ID" sz="1600" b="1" i="1" dirty="0">
              <a:solidFill>
                <a:srgbClr val="FF0000"/>
              </a:solidFill>
              <a:latin typeface="Calibri" panose="020F0502020204030204" pitchFamily="34" charset="0"/>
            </a:rPr>
            <a:t>Periode Berkala</a:t>
          </a:r>
          <a:r>
            <a:rPr lang="en-US" sz="1600" b="1" i="1" dirty="0">
              <a:solidFill>
                <a:srgbClr val="FF0000"/>
              </a:solidFill>
              <a:latin typeface="Calibri" panose="020F0502020204030204" pitchFamily="34" charset="0"/>
            </a:rPr>
            <a:t> (</a:t>
          </a:r>
          <a:r>
            <a:rPr lang="en-US" sz="1600" b="1" i="1" dirty="0" err="1">
              <a:solidFill>
                <a:srgbClr val="FF0000"/>
              </a:solidFill>
              <a:latin typeface="Calibri" panose="020F0502020204030204" pitchFamily="34" charset="0"/>
            </a:rPr>
            <a:t>Pelaporan</a:t>
          </a:r>
          <a:r>
            <a:rPr lang="en-US" sz="1600" b="1" i="1" dirty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600" b="1" i="1" dirty="0" err="1">
              <a:solidFill>
                <a:srgbClr val="FF0000"/>
              </a:solidFill>
              <a:latin typeface="Calibri" panose="020F0502020204030204" pitchFamily="34" charset="0"/>
            </a:rPr>
            <a:t>Periodik</a:t>
          </a:r>
          <a:r>
            <a:rPr lang="en-US" sz="1600" b="1" i="1" dirty="0">
              <a:solidFill>
                <a:srgbClr val="FF0000"/>
              </a:solidFill>
              <a:latin typeface="Calibri" panose="020F0502020204030204" pitchFamily="34" charset="0"/>
            </a:rPr>
            <a:t>)</a:t>
          </a:r>
          <a:r>
            <a:rPr lang="id-ID" sz="1600" b="1" dirty="0">
              <a:latin typeface="Calibri" panose="020F0502020204030204" pitchFamily="34" charset="0"/>
            </a:rPr>
            <a:t>:</a:t>
          </a:r>
        </a:p>
      </dgm:t>
    </dgm:pt>
    <dgm:pt modelId="{8EDDD717-4131-4412-9938-845C87049188}" type="parTrans" cxnId="{D922C85E-6DDA-4473-871D-92E8A65D4738}">
      <dgm:prSet/>
      <dgm:spPr/>
      <dgm:t>
        <a:bodyPr/>
        <a:lstStyle/>
        <a:p>
          <a:endParaRPr lang="id-ID"/>
        </a:p>
      </dgm:t>
    </dgm:pt>
    <dgm:pt modelId="{7626D027-AE0A-4D0F-AF24-52E0E037B1E4}" type="sibTrans" cxnId="{D922C85E-6DDA-4473-871D-92E8A65D4738}">
      <dgm:prSet/>
      <dgm:spPr/>
      <dgm:t>
        <a:bodyPr/>
        <a:lstStyle/>
        <a:p>
          <a:endParaRPr lang="id-ID"/>
        </a:p>
      </dgm:t>
    </dgm:pt>
    <dgm:pt modelId="{82450760-8BC7-44EA-90C8-866AECC3E057}">
      <dgm:prSet custT="1"/>
      <dgm:spPr/>
      <dgm:t>
        <a:bodyPr/>
        <a:lstStyle/>
        <a:p>
          <a:pPr rtl="0"/>
          <a:r>
            <a:rPr lang="id-ID" sz="1600" dirty="0">
              <a:latin typeface="Calibri" panose="020F0502020204030204" pitchFamily="34" charset="0"/>
            </a:rPr>
            <a:t>Saat penyampaian LHKPN setiap setahun sekali</a:t>
          </a:r>
        </a:p>
      </dgm:t>
    </dgm:pt>
    <dgm:pt modelId="{72B2E59C-49FF-4A3A-8C45-A3EFEDE4B7CC}" type="parTrans" cxnId="{3E3E6F05-8EF8-4DB3-9E44-4B74CB586D3A}">
      <dgm:prSet/>
      <dgm:spPr/>
      <dgm:t>
        <a:bodyPr/>
        <a:lstStyle/>
        <a:p>
          <a:endParaRPr lang="id-ID"/>
        </a:p>
      </dgm:t>
    </dgm:pt>
    <dgm:pt modelId="{79839DC0-5CEB-4E27-9BBB-34B07239D55A}" type="sibTrans" cxnId="{3E3E6F05-8EF8-4DB3-9E44-4B74CB586D3A}">
      <dgm:prSet/>
      <dgm:spPr/>
      <dgm:t>
        <a:bodyPr/>
        <a:lstStyle/>
        <a:p>
          <a:endParaRPr lang="id-ID"/>
        </a:p>
      </dgm:t>
    </dgm:pt>
    <dgm:pt modelId="{B4F11CA6-A09F-4992-961E-2A5D6A885761}">
      <dgm:prSet custT="1"/>
      <dgm:spPr/>
      <dgm:t>
        <a:bodyPr/>
        <a:lstStyle/>
        <a:p>
          <a:pPr rtl="0"/>
          <a:r>
            <a:rPr lang="id-ID" sz="1600" dirty="0">
              <a:latin typeface="Calibri" panose="020F0502020204030204" pitchFamily="34" charset="0"/>
            </a:rPr>
            <a:t>Batas waktu penyampaian paling lambat pada </a:t>
          </a:r>
          <a:r>
            <a:rPr lang="id-ID" sz="1600" b="1" i="1" dirty="0">
              <a:solidFill>
                <a:srgbClr val="0070C0"/>
              </a:solidFill>
              <a:latin typeface="Calibri" panose="020F0502020204030204" pitchFamily="34" charset="0"/>
            </a:rPr>
            <a:t>31 Maret tahun berikutnya</a:t>
          </a:r>
        </a:p>
      </dgm:t>
    </dgm:pt>
    <dgm:pt modelId="{A5293301-D6F4-4A0F-AD5C-7FB89140E713}" type="parTrans" cxnId="{5CB6F1B9-771D-4EF9-AA4F-8E3D2AD65E73}">
      <dgm:prSet/>
      <dgm:spPr/>
      <dgm:t>
        <a:bodyPr/>
        <a:lstStyle/>
        <a:p>
          <a:endParaRPr lang="id-ID"/>
        </a:p>
      </dgm:t>
    </dgm:pt>
    <dgm:pt modelId="{71648744-4857-4186-9FE0-D89714E78610}" type="sibTrans" cxnId="{5CB6F1B9-771D-4EF9-AA4F-8E3D2AD65E73}">
      <dgm:prSet/>
      <dgm:spPr/>
      <dgm:t>
        <a:bodyPr/>
        <a:lstStyle/>
        <a:p>
          <a:endParaRPr lang="id-ID"/>
        </a:p>
      </dgm:t>
    </dgm:pt>
    <dgm:pt modelId="{387804AD-CEFF-42B1-A70A-980D40C10BE8}" type="pres">
      <dgm:prSet presAssocID="{AE07619B-219D-42C0-BC67-E3DAB01B53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0D56B56-56E6-405C-9264-C361FE657147}" type="pres">
      <dgm:prSet presAssocID="{CB0EE3E0-3D11-4F5D-8974-CE2FBC3B075A}" presName="compNode" presStyleCnt="0"/>
      <dgm:spPr/>
    </dgm:pt>
    <dgm:pt modelId="{ABCF3219-FCC6-435B-A3B8-96B4E42A63EC}" type="pres">
      <dgm:prSet presAssocID="{CB0EE3E0-3D11-4F5D-8974-CE2FBC3B075A}" presName="aNode" presStyleLbl="bgShp" presStyleIdx="0" presStyleCnt="1" custLinFactNeighborY="-1449"/>
      <dgm:spPr/>
      <dgm:t>
        <a:bodyPr/>
        <a:lstStyle/>
        <a:p>
          <a:endParaRPr lang="id-ID"/>
        </a:p>
      </dgm:t>
    </dgm:pt>
    <dgm:pt modelId="{0025035D-6A57-4416-851B-A585AE2E4E51}" type="pres">
      <dgm:prSet presAssocID="{CB0EE3E0-3D11-4F5D-8974-CE2FBC3B075A}" presName="textNode" presStyleLbl="bgShp" presStyleIdx="0" presStyleCnt="1"/>
      <dgm:spPr/>
      <dgm:t>
        <a:bodyPr/>
        <a:lstStyle/>
        <a:p>
          <a:endParaRPr lang="id-ID"/>
        </a:p>
      </dgm:t>
    </dgm:pt>
    <dgm:pt modelId="{A38FBC6E-A9F5-4E3B-98CA-AB9C7DDF01B2}" type="pres">
      <dgm:prSet presAssocID="{CB0EE3E0-3D11-4F5D-8974-CE2FBC3B075A}" presName="compChildNode" presStyleCnt="0"/>
      <dgm:spPr/>
    </dgm:pt>
    <dgm:pt modelId="{17A6FC3D-C5BD-4963-B5FD-B5B77E7A620D}" type="pres">
      <dgm:prSet presAssocID="{CB0EE3E0-3D11-4F5D-8974-CE2FBC3B075A}" presName="theInnerList" presStyleCnt="0"/>
      <dgm:spPr/>
    </dgm:pt>
    <dgm:pt modelId="{21541AA4-CC40-4872-83BE-25C9CE499527}" type="pres">
      <dgm:prSet presAssocID="{F5FEA73E-7383-4E38-BFEA-892E0862A8B6}" presName="childNode" presStyleLbl="node1" presStyleIdx="0" presStyleCnt="2" custScaleX="113971" custScaleY="370999" custLinFactY="-60708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5373C8-3831-4F32-B9CD-7C3B2BD34BBA}" type="pres">
      <dgm:prSet presAssocID="{F5FEA73E-7383-4E38-BFEA-892E0862A8B6}" presName="aSpace2" presStyleCnt="0"/>
      <dgm:spPr/>
    </dgm:pt>
    <dgm:pt modelId="{2981EC65-FDB6-4393-B524-7443CF255103}" type="pres">
      <dgm:prSet presAssocID="{0DBE772F-D885-42C0-94D8-2210AD3862FE}" presName="childNode" presStyleLbl="node1" presStyleIdx="1" presStyleCnt="2" custScaleX="110402" custScaleY="399652" custLinFactNeighborY="-418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9A6096C-BEE3-4FF7-8CF7-626ADD62DADF}" srcId="{F5FEA73E-7383-4E38-BFEA-892E0862A8B6}" destId="{B00AA74D-28A0-4D7E-85B2-98CA6C39093B}" srcOrd="1" destOrd="0" parTransId="{A3DBB0AB-81E3-4054-9935-947389D2C59D}" sibTransId="{5D5FDF93-C3AE-46B6-8AA9-7868B6BF4FE7}"/>
    <dgm:cxn modelId="{1D5316D1-03BC-42B2-BB8E-150E82B23092}" type="presOf" srcId="{CB0EE3E0-3D11-4F5D-8974-CE2FBC3B075A}" destId="{0025035D-6A57-4416-851B-A585AE2E4E51}" srcOrd="1" destOrd="0" presId="urn:microsoft.com/office/officeart/2005/8/layout/lProcess2"/>
    <dgm:cxn modelId="{3E3E6F05-8EF8-4DB3-9E44-4B74CB586D3A}" srcId="{0DBE772F-D885-42C0-94D8-2210AD3862FE}" destId="{82450760-8BC7-44EA-90C8-866AECC3E057}" srcOrd="0" destOrd="0" parTransId="{72B2E59C-49FF-4A3A-8C45-A3EFEDE4B7CC}" sibTransId="{79839DC0-5CEB-4E27-9BBB-34B07239D55A}"/>
    <dgm:cxn modelId="{671E62DC-60C4-4CBB-A7AB-E7ECB387B2CD}" type="presOf" srcId="{0DBE772F-D885-42C0-94D8-2210AD3862FE}" destId="{2981EC65-FDB6-4393-B524-7443CF255103}" srcOrd="0" destOrd="0" presId="urn:microsoft.com/office/officeart/2005/8/layout/lProcess2"/>
    <dgm:cxn modelId="{494EDA49-C905-487F-B280-2F70623F698B}" type="presOf" srcId="{F5FEA73E-7383-4E38-BFEA-892E0862A8B6}" destId="{21541AA4-CC40-4872-83BE-25C9CE499527}" srcOrd="0" destOrd="0" presId="urn:microsoft.com/office/officeart/2005/8/layout/lProcess2"/>
    <dgm:cxn modelId="{940C2D79-BAC2-44B2-BA0A-F1130E77E499}" type="presOf" srcId="{1A8500BF-D988-48C5-9080-779760AB6B3B}" destId="{21541AA4-CC40-4872-83BE-25C9CE499527}" srcOrd="0" destOrd="1" presId="urn:microsoft.com/office/officeart/2005/8/layout/lProcess2"/>
    <dgm:cxn modelId="{704C96DE-276C-4D1B-BA40-564E78D4ADD0}" srcId="{CB0EE3E0-3D11-4F5D-8974-CE2FBC3B075A}" destId="{F5FEA73E-7383-4E38-BFEA-892E0862A8B6}" srcOrd="0" destOrd="0" parTransId="{4A2EBAB5-6E1A-4F96-8AB2-B890795D823F}" sibTransId="{65F5B1ED-0591-4F8F-B479-C4FC6D283388}"/>
    <dgm:cxn modelId="{7ED16F1A-DC56-49D5-8576-20A7B153B71D}" srcId="{F5FEA73E-7383-4E38-BFEA-892E0862A8B6}" destId="{1A8500BF-D988-48C5-9080-779760AB6B3B}" srcOrd="0" destOrd="0" parTransId="{88661E7F-866F-4121-975D-9E3CD272FBC8}" sibTransId="{5CCAF618-542D-4F70-AFAA-8DA504F6F21C}"/>
    <dgm:cxn modelId="{3F39C37F-C4BC-4EFB-BA4B-8C68271313F8}" type="presOf" srcId="{B4F11CA6-A09F-4992-961E-2A5D6A885761}" destId="{2981EC65-FDB6-4393-B524-7443CF255103}" srcOrd="0" destOrd="2" presId="urn:microsoft.com/office/officeart/2005/8/layout/lProcess2"/>
    <dgm:cxn modelId="{9150BE80-0FDA-4517-A933-B9FB1B6DEB11}" type="presOf" srcId="{CB0EE3E0-3D11-4F5D-8974-CE2FBC3B075A}" destId="{ABCF3219-FCC6-435B-A3B8-96B4E42A63EC}" srcOrd="0" destOrd="0" presId="urn:microsoft.com/office/officeart/2005/8/layout/lProcess2"/>
    <dgm:cxn modelId="{9876241C-150C-446E-ADF7-45E843D82682}" type="presOf" srcId="{82450760-8BC7-44EA-90C8-866AECC3E057}" destId="{2981EC65-FDB6-4393-B524-7443CF255103}" srcOrd="0" destOrd="1" presId="urn:microsoft.com/office/officeart/2005/8/layout/lProcess2"/>
    <dgm:cxn modelId="{D922C85E-6DDA-4473-871D-92E8A65D4738}" srcId="{CB0EE3E0-3D11-4F5D-8974-CE2FBC3B075A}" destId="{0DBE772F-D885-42C0-94D8-2210AD3862FE}" srcOrd="1" destOrd="0" parTransId="{8EDDD717-4131-4412-9938-845C87049188}" sibTransId="{7626D027-AE0A-4D0F-AF24-52E0E037B1E4}"/>
    <dgm:cxn modelId="{7B21AB6E-9C02-4399-AF1E-1E084E89484B}" type="presOf" srcId="{AE07619B-219D-42C0-BC67-E3DAB01B537F}" destId="{387804AD-CEFF-42B1-A70A-980D40C10BE8}" srcOrd="0" destOrd="0" presId="urn:microsoft.com/office/officeart/2005/8/layout/lProcess2"/>
    <dgm:cxn modelId="{85237D31-3B66-40A7-825C-3694EE2A0267}" srcId="{AE07619B-219D-42C0-BC67-E3DAB01B537F}" destId="{CB0EE3E0-3D11-4F5D-8974-CE2FBC3B075A}" srcOrd="0" destOrd="0" parTransId="{BEE495F2-A994-4B64-8F3C-FEB793227779}" sibTransId="{DEAE97AF-90C7-4859-8CBB-680E8DD7F1EE}"/>
    <dgm:cxn modelId="{C37076DF-424F-4EA8-BC65-FCD13CB807A5}" type="presOf" srcId="{B00AA74D-28A0-4D7E-85B2-98CA6C39093B}" destId="{21541AA4-CC40-4872-83BE-25C9CE499527}" srcOrd="0" destOrd="2" presId="urn:microsoft.com/office/officeart/2005/8/layout/lProcess2"/>
    <dgm:cxn modelId="{5CB6F1B9-771D-4EF9-AA4F-8E3D2AD65E73}" srcId="{0DBE772F-D885-42C0-94D8-2210AD3862FE}" destId="{B4F11CA6-A09F-4992-961E-2A5D6A885761}" srcOrd="1" destOrd="0" parTransId="{A5293301-D6F4-4A0F-AD5C-7FB89140E713}" sibTransId="{71648744-4857-4186-9FE0-D89714E78610}"/>
    <dgm:cxn modelId="{804CFEAA-27AA-4DF4-85DC-FD176EC165A7}" type="presParOf" srcId="{387804AD-CEFF-42B1-A70A-980D40C10BE8}" destId="{50D56B56-56E6-405C-9264-C361FE657147}" srcOrd="0" destOrd="0" presId="urn:microsoft.com/office/officeart/2005/8/layout/lProcess2"/>
    <dgm:cxn modelId="{88F26821-445E-44CE-9E69-732FD043B5A0}" type="presParOf" srcId="{50D56B56-56E6-405C-9264-C361FE657147}" destId="{ABCF3219-FCC6-435B-A3B8-96B4E42A63EC}" srcOrd="0" destOrd="0" presId="urn:microsoft.com/office/officeart/2005/8/layout/lProcess2"/>
    <dgm:cxn modelId="{2FE62FA7-F91E-4F6B-999A-DCE8989AAEC8}" type="presParOf" srcId="{50D56B56-56E6-405C-9264-C361FE657147}" destId="{0025035D-6A57-4416-851B-A585AE2E4E51}" srcOrd="1" destOrd="0" presId="urn:microsoft.com/office/officeart/2005/8/layout/lProcess2"/>
    <dgm:cxn modelId="{6C4154AC-740A-49F1-8959-BFE9B305B7A9}" type="presParOf" srcId="{50D56B56-56E6-405C-9264-C361FE657147}" destId="{A38FBC6E-A9F5-4E3B-98CA-AB9C7DDF01B2}" srcOrd="2" destOrd="0" presId="urn:microsoft.com/office/officeart/2005/8/layout/lProcess2"/>
    <dgm:cxn modelId="{B3144372-D315-489A-A21C-0A985C566FB2}" type="presParOf" srcId="{A38FBC6E-A9F5-4E3B-98CA-AB9C7DDF01B2}" destId="{17A6FC3D-C5BD-4963-B5FD-B5B77E7A620D}" srcOrd="0" destOrd="0" presId="urn:microsoft.com/office/officeart/2005/8/layout/lProcess2"/>
    <dgm:cxn modelId="{3ADDE92A-FE69-448C-A19B-B0AE564D52D8}" type="presParOf" srcId="{17A6FC3D-C5BD-4963-B5FD-B5B77E7A620D}" destId="{21541AA4-CC40-4872-83BE-25C9CE499527}" srcOrd="0" destOrd="0" presId="urn:microsoft.com/office/officeart/2005/8/layout/lProcess2"/>
    <dgm:cxn modelId="{575DD30B-0680-418E-8C31-B128C96C670B}" type="presParOf" srcId="{17A6FC3D-C5BD-4963-B5FD-B5B77E7A620D}" destId="{185373C8-3831-4F32-B9CD-7C3B2BD34BBA}" srcOrd="1" destOrd="0" presId="urn:microsoft.com/office/officeart/2005/8/layout/lProcess2"/>
    <dgm:cxn modelId="{74BA56D9-00F5-420F-A667-02FAA3B5FCE7}" type="presParOf" srcId="{17A6FC3D-C5BD-4963-B5FD-B5B77E7A620D}" destId="{2981EC65-FDB6-4393-B524-7443CF25510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CEF85-B2AB-464F-95A5-0CA50A8A74F0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AF9B68-903B-4638-91E7-9340831A7D36}">
      <dgm:prSet custT="1"/>
      <dgm:spPr/>
      <dgm:t>
        <a:bodyPr/>
        <a:lstStyle/>
        <a:p>
          <a:pPr rtl="0"/>
          <a:r>
            <a:rPr lang="id-ID" sz="1600" b="1" dirty="0">
              <a:latin typeface="Calibri" panose="020F0502020204030204" pitchFamily="34" charset="0"/>
            </a:rPr>
            <a:t>Posisi harta saat menjabat pertama kali</a:t>
          </a:r>
        </a:p>
      </dgm:t>
    </dgm:pt>
    <dgm:pt modelId="{90246789-8C9D-4C4F-AA4E-A5D6BE070A74}" type="parTrans" cxnId="{E8CF712A-869A-409A-9EC6-DE4EC959E2A7}">
      <dgm:prSet/>
      <dgm:spPr/>
      <dgm:t>
        <a:bodyPr/>
        <a:lstStyle/>
        <a:p>
          <a:endParaRPr lang="id-ID"/>
        </a:p>
      </dgm:t>
    </dgm:pt>
    <dgm:pt modelId="{9A412A26-52A3-4515-998B-1959E0961460}" type="sibTrans" cxnId="{E8CF712A-869A-409A-9EC6-DE4EC959E2A7}">
      <dgm:prSet/>
      <dgm:spPr/>
      <dgm:t>
        <a:bodyPr/>
        <a:lstStyle/>
        <a:p>
          <a:endParaRPr lang="id-ID"/>
        </a:p>
      </dgm:t>
    </dgm:pt>
    <dgm:pt modelId="{9A02960F-A248-459C-B5AD-12DBCE08EA8F}">
      <dgm:prSet custT="1"/>
      <dgm:spPr/>
      <dgm:t>
        <a:bodyPr/>
        <a:lstStyle/>
        <a:p>
          <a:pPr rtl="0"/>
          <a:r>
            <a:rPr lang="id-ID" sz="1600" b="1" dirty="0">
              <a:latin typeface="Calibri" panose="020F0502020204030204" pitchFamily="34" charset="0"/>
            </a:rPr>
            <a:t>Posisi harta setiap Per 31 Des pada tahun berjalan</a:t>
          </a:r>
        </a:p>
      </dgm:t>
    </dgm:pt>
    <dgm:pt modelId="{C6D69DD4-B29D-4A40-8B03-48A0D242DF00}" type="sibTrans" cxnId="{252F55CA-3F78-4E7D-86D9-A7D13454F41C}">
      <dgm:prSet/>
      <dgm:spPr/>
      <dgm:t>
        <a:bodyPr/>
        <a:lstStyle/>
        <a:p>
          <a:endParaRPr lang="id-ID"/>
        </a:p>
      </dgm:t>
    </dgm:pt>
    <dgm:pt modelId="{D7BC4F7E-A6FB-4DAA-8291-035FCEF1BAD1}" type="parTrans" cxnId="{252F55CA-3F78-4E7D-86D9-A7D13454F41C}">
      <dgm:prSet/>
      <dgm:spPr/>
      <dgm:t>
        <a:bodyPr/>
        <a:lstStyle/>
        <a:p>
          <a:endParaRPr lang="id-ID"/>
        </a:p>
      </dgm:t>
    </dgm:pt>
    <dgm:pt modelId="{1380E10B-735D-4B7F-BA32-164BD772A7B7}">
      <dgm:prSet custT="1"/>
      <dgm:spPr/>
      <dgm:t>
        <a:bodyPr/>
        <a:lstStyle/>
        <a:p>
          <a:pPr rtl="0"/>
          <a:r>
            <a:rPr lang="id-ID" sz="1600" b="1" dirty="0">
              <a:latin typeface="Calibri" panose="020F0502020204030204" pitchFamily="34" charset="0"/>
            </a:rPr>
            <a:t>Posisi harta saat berakhir jabatan sebagai PN/Pensiun</a:t>
          </a:r>
        </a:p>
      </dgm:t>
    </dgm:pt>
    <dgm:pt modelId="{EF49B829-E767-4F3A-9907-1C97BBA1BF63}" type="parTrans" cxnId="{7CD5C7C9-EEEB-437D-BD55-AC182CABF25C}">
      <dgm:prSet/>
      <dgm:spPr/>
      <dgm:t>
        <a:bodyPr/>
        <a:lstStyle/>
        <a:p>
          <a:endParaRPr lang="id-ID"/>
        </a:p>
      </dgm:t>
    </dgm:pt>
    <dgm:pt modelId="{63A4FFFC-5DCB-41C8-A80D-BC7A4767E300}" type="sibTrans" cxnId="{7CD5C7C9-EEEB-437D-BD55-AC182CABF25C}">
      <dgm:prSet/>
      <dgm:spPr/>
      <dgm:t>
        <a:bodyPr/>
        <a:lstStyle/>
        <a:p>
          <a:endParaRPr lang="id-ID"/>
        </a:p>
      </dgm:t>
    </dgm:pt>
    <dgm:pt modelId="{7B8E929D-08E8-4A37-8DEE-09FD62183080}" type="pres">
      <dgm:prSet presAssocID="{5B5CEF85-B2AB-464F-95A5-0CA50A8A74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431E062-0FD1-4F84-BFAB-46EEEE946EE3}" type="pres">
      <dgm:prSet presAssocID="{1CAF9B68-903B-4638-91E7-9340831A7D36}" presName="node" presStyleLbl="node1" presStyleIdx="0" presStyleCnt="3" custScaleX="652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D46225-F4CD-4957-B5F8-3218D342F896}" type="pres">
      <dgm:prSet presAssocID="{9A412A26-52A3-4515-998B-1959E0961460}" presName="sibTrans" presStyleLbl="sibTrans2D1" presStyleIdx="0" presStyleCnt="2" custLinFactNeighborX="13645" custLinFactNeighborY="0"/>
      <dgm:spPr/>
      <dgm:t>
        <a:bodyPr/>
        <a:lstStyle/>
        <a:p>
          <a:endParaRPr lang="id-ID"/>
        </a:p>
      </dgm:t>
    </dgm:pt>
    <dgm:pt modelId="{F4ADE909-FF71-46F5-9443-FC8E4062E4E1}" type="pres">
      <dgm:prSet presAssocID="{9A412A26-52A3-4515-998B-1959E0961460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4E7D246F-F5EC-4F1B-95ED-7C05465D09BD}" type="pres">
      <dgm:prSet presAssocID="{9A02960F-A248-459C-B5AD-12DBCE08EA8F}" presName="node" presStyleLbl="node1" presStyleIdx="1" presStyleCnt="3" custScaleX="694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93ADCA-94B0-4DFF-BB15-6F2C73389711}" type="pres">
      <dgm:prSet presAssocID="{C6D69DD4-B29D-4A40-8B03-48A0D242DF00}" presName="sibTrans" presStyleLbl="sibTrans2D1" presStyleIdx="1" presStyleCnt="2"/>
      <dgm:spPr/>
      <dgm:t>
        <a:bodyPr/>
        <a:lstStyle/>
        <a:p>
          <a:endParaRPr lang="id-ID"/>
        </a:p>
      </dgm:t>
    </dgm:pt>
    <dgm:pt modelId="{4C63400A-CFB0-4D5C-A507-03130361F72E}" type="pres">
      <dgm:prSet presAssocID="{C6D69DD4-B29D-4A40-8B03-48A0D242DF00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3C3B4291-F8B0-49D4-A796-BE94357C265C}" type="pres">
      <dgm:prSet presAssocID="{1380E10B-735D-4B7F-BA32-164BD772A7B7}" presName="node" presStyleLbl="node1" presStyleIdx="2" presStyleCnt="3" custLinFactNeighborY="-11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8A300E3-6EC9-48C1-9081-6B6AE6D88276}" type="presOf" srcId="{C6D69DD4-B29D-4A40-8B03-48A0D242DF00}" destId="{4C63400A-CFB0-4D5C-A507-03130361F72E}" srcOrd="1" destOrd="0" presId="urn:microsoft.com/office/officeart/2005/8/layout/process1"/>
    <dgm:cxn modelId="{E5CB8B8D-0155-474B-8467-78AB335C33AD}" type="presOf" srcId="{9A02960F-A248-459C-B5AD-12DBCE08EA8F}" destId="{4E7D246F-F5EC-4F1B-95ED-7C05465D09BD}" srcOrd="0" destOrd="0" presId="urn:microsoft.com/office/officeart/2005/8/layout/process1"/>
    <dgm:cxn modelId="{7CD5C7C9-EEEB-437D-BD55-AC182CABF25C}" srcId="{5B5CEF85-B2AB-464F-95A5-0CA50A8A74F0}" destId="{1380E10B-735D-4B7F-BA32-164BD772A7B7}" srcOrd="2" destOrd="0" parTransId="{EF49B829-E767-4F3A-9907-1C97BBA1BF63}" sibTransId="{63A4FFFC-5DCB-41C8-A80D-BC7A4767E300}"/>
    <dgm:cxn modelId="{252F55CA-3F78-4E7D-86D9-A7D13454F41C}" srcId="{5B5CEF85-B2AB-464F-95A5-0CA50A8A74F0}" destId="{9A02960F-A248-459C-B5AD-12DBCE08EA8F}" srcOrd="1" destOrd="0" parTransId="{D7BC4F7E-A6FB-4DAA-8291-035FCEF1BAD1}" sibTransId="{C6D69DD4-B29D-4A40-8B03-48A0D242DF00}"/>
    <dgm:cxn modelId="{F5213E4A-995C-426E-93AA-D7A046190008}" type="presOf" srcId="{9A412A26-52A3-4515-998B-1959E0961460}" destId="{19D46225-F4CD-4957-B5F8-3218D342F896}" srcOrd="0" destOrd="0" presId="urn:microsoft.com/office/officeart/2005/8/layout/process1"/>
    <dgm:cxn modelId="{9B8D853B-7F90-43A8-AA66-2C1B6EA1DEC3}" type="presOf" srcId="{9A412A26-52A3-4515-998B-1959E0961460}" destId="{F4ADE909-FF71-46F5-9443-FC8E4062E4E1}" srcOrd="1" destOrd="0" presId="urn:microsoft.com/office/officeart/2005/8/layout/process1"/>
    <dgm:cxn modelId="{45263766-5699-4790-9FEC-7DFF1E4031A8}" type="presOf" srcId="{C6D69DD4-B29D-4A40-8B03-48A0D242DF00}" destId="{1393ADCA-94B0-4DFF-BB15-6F2C73389711}" srcOrd="0" destOrd="0" presId="urn:microsoft.com/office/officeart/2005/8/layout/process1"/>
    <dgm:cxn modelId="{E02C8A49-1A62-4A92-9551-41A8A8C01838}" type="presOf" srcId="{1380E10B-735D-4B7F-BA32-164BD772A7B7}" destId="{3C3B4291-F8B0-49D4-A796-BE94357C265C}" srcOrd="0" destOrd="0" presId="urn:microsoft.com/office/officeart/2005/8/layout/process1"/>
    <dgm:cxn modelId="{E8CF712A-869A-409A-9EC6-DE4EC959E2A7}" srcId="{5B5CEF85-B2AB-464F-95A5-0CA50A8A74F0}" destId="{1CAF9B68-903B-4638-91E7-9340831A7D36}" srcOrd="0" destOrd="0" parTransId="{90246789-8C9D-4C4F-AA4E-A5D6BE070A74}" sibTransId="{9A412A26-52A3-4515-998B-1959E0961460}"/>
    <dgm:cxn modelId="{8DC6BB94-2330-484F-8A1A-F7419391649C}" type="presOf" srcId="{1CAF9B68-903B-4638-91E7-9340831A7D36}" destId="{0431E062-0FD1-4F84-BFAB-46EEEE946EE3}" srcOrd="0" destOrd="0" presId="urn:microsoft.com/office/officeart/2005/8/layout/process1"/>
    <dgm:cxn modelId="{26CE613C-E21D-446D-9830-72A9B70DA6FD}" type="presOf" srcId="{5B5CEF85-B2AB-464F-95A5-0CA50A8A74F0}" destId="{7B8E929D-08E8-4A37-8DEE-09FD62183080}" srcOrd="0" destOrd="0" presId="urn:microsoft.com/office/officeart/2005/8/layout/process1"/>
    <dgm:cxn modelId="{F06B2942-D550-44D2-8E77-D179B3EB671E}" type="presParOf" srcId="{7B8E929D-08E8-4A37-8DEE-09FD62183080}" destId="{0431E062-0FD1-4F84-BFAB-46EEEE946EE3}" srcOrd="0" destOrd="0" presId="urn:microsoft.com/office/officeart/2005/8/layout/process1"/>
    <dgm:cxn modelId="{4A8CFB2B-2FBA-4B9D-945D-13DF18DD6477}" type="presParOf" srcId="{7B8E929D-08E8-4A37-8DEE-09FD62183080}" destId="{19D46225-F4CD-4957-B5F8-3218D342F896}" srcOrd="1" destOrd="0" presId="urn:microsoft.com/office/officeart/2005/8/layout/process1"/>
    <dgm:cxn modelId="{3EF5612A-360C-4B72-9234-DF5FAAEE554F}" type="presParOf" srcId="{19D46225-F4CD-4957-B5F8-3218D342F896}" destId="{F4ADE909-FF71-46F5-9443-FC8E4062E4E1}" srcOrd="0" destOrd="0" presId="urn:microsoft.com/office/officeart/2005/8/layout/process1"/>
    <dgm:cxn modelId="{733B0896-398B-4AC1-8B5C-994461E0FA5B}" type="presParOf" srcId="{7B8E929D-08E8-4A37-8DEE-09FD62183080}" destId="{4E7D246F-F5EC-4F1B-95ED-7C05465D09BD}" srcOrd="2" destOrd="0" presId="urn:microsoft.com/office/officeart/2005/8/layout/process1"/>
    <dgm:cxn modelId="{84404B4E-1B0D-4484-B58D-91DA3F33604C}" type="presParOf" srcId="{7B8E929D-08E8-4A37-8DEE-09FD62183080}" destId="{1393ADCA-94B0-4DFF-BB15-6F2C73389711}" srcOrd="3" destOrd="0" presId="urn:microsoft.com/office/officeart/2005/8/layout/process1"/>
    <dgm:cxn modelId="{9C24CD32-F927-42E3-AA0B-F14213F91B36}" type="presParOf" srcId="{1393ADCA-94B0-4DFF-BB15-6F2C73389711}" destId="{4C63400A-CFB0-4D5C-A507-03130361F72E}" srcOrd="0" destOrd="0" presId="urn:microsoft.com/office/officeart/2005/8/layout/process1"/>
    <dgm:cxn modelId="{A87F7C7D-B983-4865-8AA3-1C948B25F718}" type="presParOf" srcId="{7B8E929D-08E8-4A37-8DEE-09FD62183080}" destId="{3C3B4291-F8B0-49D4-A796-BE94357C26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70A617-F758-47BA-AD2A-3A169F3F838F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9A64B1F5-25F4-442A-BA58-AB68C9D03CA2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bg1"/>
              </a:solidFill>
              <a:latin typeface="Calibri" panose="020F0502020204030204" pitchFamily="34" charset="0"/>
            </a:rPr>
            <a:t>Posisi Harta Saat Menjabat Pertama kali</a:t>
          </a:r>
        </a:p>
      </dgm:t>
    </dgm:pt>
    <dgm:pt modelId="{D8294064-92B2-4789-B6CE-63D00A86B684}" type="parTrans" cxnId="{6613D94C-16D1-4CED-B80D-086818C6FD2B}">
      <dgm:prSet/>
      <dgm:spPr/>
      <dgm:t>
        <a:bodyPr/>
        <a:lstStyle/>
        <a:p>
          <a:endParaRPr lang="id-ID"/>
        </a:p>
      </dgm:t>
    </dgm:pt>
    <dgm:pt modelId="{76B42A8F-2459-40BB-9FF9-103EB42BE412}" type="sibTrans" cxnId="{6613D94C-16D1-4CED-B80D-086818C6FD2B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B83C4B94-D1A8-46C1-AC9B-15C3A2AA9059}">
      <dgm:prSet custT="1"/>
      <dgm:spPr/>
      <dgm:t>
        <a:bodyPr/>
        <a:lstStyle/>
        <a:p>
          <a:pPr rtl="0"/>
          <a:r>
            <a:rPr lang="id-ID" sz="1600" b="1" dirty="0">
              <a:solidFill>
                <a:schemeClr val="tx1"/>
              </a:solidFill>
              <a:latin typeface="Calibri" panose="020F0502020204030204" pitchFamily="34" charset="0"/>
            </a:rPr>
            <a:t>Posisi Harta saat memangku jabatan baru/Pensiun</a:t>
          </a:r>
        </a:p>
      </dgm:t>
    </dgm:pt>
    <dgm:pt modelId="{8CA5C873-DF51-4059-B21A-4FEE2F9D2731}" type="parTrans" cxnId="{466B1279-9EA6-4A03-9344-1412C82F510D}">
      <dgm:prSet/>
      <dgm:spPr/>
      <dgm:t>
        <a:bodyPr/>
        <a:lstStyle/>
        <a:p>
          <a:endParaRPr lang="id-ID"/>
        </a:p>
      </dgm:t>
    </dgm:pt>
    <dgm:pt modelId="{A28F3C63-0502-4548-971C-2338A46E9172}" type="sibTrans" cxnId="{466B1279-9EA6-4A03-9344-1412C82F510D}">
      <dgm:prSet/>
      <dgm:spPr/>
      <dgm:t>
        <a:bodyPr/>
        <a:lstStyle/>
        <a:p>
          <a:endParaRPr lang="id-ID"/>
        </a:p>
      </dgm:t>
    </dgm:pt>
    <dgm:pt modelId="{72B6D7EA-DAE2-4602-9194-FB6312A63F3D}" type="pres">
      <dgm:prSet presAssocID="{EA70A617-F758-47BA-AD2A-3A169F3F83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531479-61B1-4DA3-9CFD-D3AEFF9AFC34}" type="pres">
      <dgm:prSet presAssocID="{9A64B1F5-25F4-442A-BA58-AB68C9D03CA2}" presName="node" presStyleLbl="node1" presStyleIdx="0" presStyleCnt="2" custScaleX="68762" custScaleY="603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7E142A-A5B9-4CE4-8136-B9D4C64D1D96}" type="pres">
      <dgm:prSet presAssocID="{76B42A8F-2459-40BB-9FF9-103EB42BE412}" presName="sibTrans" presStyleLbl="sibTrans2D1" presStyleIdx="0" presStyleCnt="1" custScaleX="157789"/>
      <dgm:spPr/>
      <dgm:t>
        <a:bodyPr/>
        <a:lstStyle/>
        <a:p>
          <a:endParaRPr lang="id-ID"/>
        </a:p>
      </dgm:t>
    </dgm:pt>
    <dgm:pt modelId="{9415307D-6DC9-4C59-9ECF-AADF159C4FB5}" type="pres">
      <dgm:prSet presAssocID="{76B42A8F-2459-40BB-9FF9-103EB42BE412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B9D0FCD2-F22D-4675-9195-872061541A9A}" type="pres">
      <dgm:prSet presAssocID="{B83C4B94-D1A8-46C1-AC9B-15C3A2AA9059}" presName="node" presStyleLbl="node1" presStyleIdx="1" presStyleCnt="2" custScaleX="61762" custScaleY="67898" custLinFactNeighborX="134" custLinFactNeighborY="-2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AA04B0-B314-40D2-A152-FCD5AEA2FC6D}" type="presOf" srcId="{9A64B1F5-25F4-442A-BA58-AB68C9D03CA2}" destId="{B6531479-61B1-4DA3-9CFD-D3AEFF9AFC34}" srcOrd="0" destOrd="0" presId="urn:microsoft.com/office/officeart/2005/8/layout/process1"/>
    <dgm:cxn modelId="{78064576-03CE-4490-825D-9FE601AE791E}" type="presOf" srcId="{B83C4B94-D1A8-46C1-AC9B-15C3A2AA9059}" destId="{B9D0FCD2-F22D-4675-9195-872061541A9A}" srcOrd="0" destOrd="0" presId="urn:microsoft.com/office/officeart/2005/8/layout/process1"/>
    <dgm:cxn modelId="{466B1279-9EA6-4A03-9344-1412C82F510D}" srcId="{EA70A617-F758-47BA-AD2A-3A169F3F838F}" destId="{B83C4B94-D1A8-46C1-AC9B-15C3A2AA9059}" srcOrd="1" destOrd="0" parTransId="{8CA5C873-DF51-4059-B21A-4FEE2F9D2731}" sibTransId="{A28F3C63-0502-4548-971C-2338A46E9172}"/>
    <dgm:cxn modelId="{7A574D6A-A3CB-4B8C-A640-83BA6410BD00}" type="presOf" srcId="{76B42A8F-2459-40BB-9FF9-103EB42BE412}" destId="{227E142A-A5B9-4CE4-8136-B9D4C64D1D96}" srcOrd="0" destOrd="0" presId="urn:microsoft.com/office/officeart/2005/8/layout/process1"/>
    <dgm:cxn modelId="{0D3893F2-2544-43FD-8ED1-96DF3C2A32F3}" type="presOf" srcId="{EA70A617-F758-47BA-AD2A-3A169F3F838F}" destId="{72B6D7EA-DAE2-4602-9194-FB6312A63F3D}" srcOrd="0" destOrd="0" presId="urn:microsoft.com/office/officeart/2005/8/layout/process1"/>
    <dgm:cxn modelId="{34BBB1E3-9257-444F-AA96-B0A026EB4A8E}" type="presOf" srcId="{76B42A8F-2459-40BB-9FF9-103EB42BE412}" destId="{9415307D-6DC9-4C59-9ECF-AADF159C4FB5}" srcOrd="1" destOrd="0" presId="urn:microsoft.com/office/officeart/2005/8/layout/process1"/>
    <dgm:cxn modelId="{6613D94C-16D1-4CED-B80D-086818C6FD2B}" srcId="{EA70A617-F758-47BA-AD2A-3A169F3F838F}" destId="{9A64B1F5-25F4-442A-BA58-AB68C9D03CA2}" srcOrd="0" destOrd="0" parTransId="{D8294064-92B2-4789-B6CE-63D00A86B684}" sibTransId="{76B42A8F-2459-40BB-9FF9-103EB42BE412}"/>
    <dgm:cxn modelId="{07092EFA-9D83-4A72-801A-1BB0CF3C101C}" type="presParOf" srcId="{72B6D7EA-DAE2-4602-9194-FB6312A63F3D}" destId="{B6531479-61B1-4DA3-9CFD-D3AEFF9AFC34}" srcOrd="0" destOrd="0" presId="urn:microsoft.com/office/officeart/2005/8/layout/process1"/>
    <dgm:cxn modelId="{BE8386CD-2F8E-4DFB-BD90-61DF9321CAE6}" type="presParOf" srcId="{72B6D7EA-DAE2-4602-9194-FB6312A63F3D}" destId="{227E142A-A5B9-4CE4-8136-B9D4C64D1D96}" srcOrd="1" destOrd="0" presId="urn:microsoft.com/office/officeart/2005/8/layout/process1"/>
    <dgm:cxn modelId="{F58D29CC-A81C-46C0-80E6-B56393C535C2}" type="presParOf" srcId="{227E142A-A5B9-4CE4-8136-B9D4C64D1D96}" destId="{9415307D-6DC9-4C59-9ECF-AADF159C4FB5}" srcOrd="0" destOrd="0" presId="urn:microsoft.com/office/officeart/2005/8/layout/process1"/>
    <dgm:cxn modelId="{1CE06D34-E3C7-4D2F-BC41-9C6AF4B982E3}" type="presParOf" srcId="{72B6D7EA-DAE2-4602-9194-FB6312A63F3D}" destId="{B9D0FCD2-F22D-4675-9195-872061541A9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C0B257-C01B-4C14-872C-717C9E172A6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60F8BC0-5495-4720-B933-65047A3B6EF0}" type="pres">
      <dgm:prSet presAssocID="{03C0B257-C01B-4C14-872C-717C9E172A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71474C18-654E-4B75-B071-F87774ABFBCE}" type="presOf" srcId="{03C0B257-C01B-4C14-872C-717C9E172A67}" destId="{C60F8BC0-5495-4720-B933-65047A3B6EF0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D3C70C-0C71-4A79-A666-F0557C15D310}" type="doc">
      <dgm:prSet loTypeId="urn:microsoft.com/office/officeart/2005/8/layout/vList6" loCatId="list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id-ID"/>
        </a:p>
      </dgm:t>
    </dgm:pt>
    <dgm:pt modelId="{B45144E6-EFB3-40EA-97AA-1C3F8850C20B}">
      <dgm:prSet custT="1"/>
      <dgm:spPr/>
      <dgm:t>
        <a:bodyPr/>
        <a:lstStyle/>
        <a:p>
          <a:pPr rtl="0"/>
          <a:r>
            <a:rPr lang="id-ID" sz="2000" b="1" dirty="0">
              <a:solidFill>
                <a:schemeClr val="tx1"/>
              </a:solidFill>
              <a:latin typeface="Calibri" panose="020F0502020204030204" pitchFamily="34" charset="0"/>
            </a:rPr>
            <a:t>KEP-07/2005 :</a:t>
          </a:r>
          <a:endParaRPr lang="id-ID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5A7114-86D2-4919-946D-19D5FA27876C}" type="parTrans" cxnId="{137D78F1-53B2-41BC-B3AC-1E5CD74B3DF1}">
      <dgm:prSet/>
      <dgm:spPr/>
      <dgm:t>
        <a:bodyPr/>
        <a:lstStyle/>
        <a:p>
          <a:endParaRPr lang="id-ID"/>
        </a:p>
      </dgm:t>
    </dgm:pt>
    <dgm:pt modelId="{30745A30-B0AB-42B4-947E-DC4B9D14F70C}" type="sibTrans" cxnId="{137D78F1-53B2-41BC-B3AC-1E5CD74B3DF1}">
      <dgm:prSet/>
      <dgm:spPr/>
      <dgm:t>
        <a:bodyPr/>
        <a:lstStyle/>
        <a:p>
          <a:endParaRPr lang="id-ID"/>
        </a:p>
      </dgm:t>
    </dgm:pt>
    <dgm:pt modelId="{1C295B70-616F-40BF-9F84-05D9D2FEB4AA}">
      <dgm:prSet custT="1"/>
      <dgm:spPr/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Calibri" panose="020F0502020204030204" pitchFamily="34" charset="0"/>
            </a:rPr>
            <a:t>BN/TBN RI</a:t>
          </a:r>
        </a:p>
      </dgm:t>
    </dgm:pt>
    <dgm:pt modelId="{63454528-6941-40E5-9BCF-D8A7ADE3BFFB}" type="parTrans" cxnId="{2BA645A1-B281-4E3E-BE39-E4958919F1E7}">
      <dgm:prSet/>
      <dgm:spPr/>
      <dgm:t>
        <a:bodyPr/>
        <a:lstStyle/>
        <a:p>
          <a:endParaRPr lang="id-ID"/>
        </a:p>
      </dgm:t>
    </dgm:pt>
    <dgm:pt modelId="{CF9668B9-AB7B-464F-B1A3-73D5D8B58B73}" type="sibTrans" cxnId="{2BA645A1-B281-4E3E-BE39-E4958919F1E7}">
      <dgm:prSet/>
      <dgm:spPr/>
      <dgm:t>
        <a:bodyPr/>
        <a:lstStyle/>
        <a:p>
          <a:endParaRPr lang="id-ID"/>
        </a:p>
      </dgm:t>
    </dgm:pt>
    <dgm:pt modelId="{C328BB20-1E25-4571-9C5D-934C08FE32D9}">
      <dgm:prSet custT="1"/>
      <dgm:spPr/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Calibri" panose="020F0502020204030204" pitchFamily="34" charset="0"/>
            </a:rPr>
            <a:t>Website KPK </a:t>
          </a:r>
        </a:p>
      </dgm:t>
    </dgm:pt>
    <dgm:pt modelId="{E8E9A5E0-033B-4BA6-9C1F-EC4A55CE64E6}" type="parTrans" cxnId="{C2EA6780-619F-48F5-BA75-53AAAC0F7E5B}">
      <dgm:prSet/>
      <dgm:spPr/>
      <dgm:t>
        <a:bodyPr/>
        <a:lstStyle/>
        <a:p>
          <a:endParaRPr lang="id-ID"/>
        </a:p>
      </dgm:t>
    </dgm:pt>
    <dgm:pt modelId="{6FBFC4CD-5736-4D3F-BAA5-0516410363B2}" type="sibTrans" cxnId="{C2EA6780-619F-48F5-BA75-53AAAC0F7E5B}">
      <dgm:prSet/>
      <dgm:spPr/>
      <dgm:t>
        <a:bodyPr/>
        <a:lstStyle/>
        <a:p>
          <a:endParaRPr lang="id-ID"/>
        </a:p>
      </dgm:t>
    </dgm:pt>
    <dgm:pt modelId="{7EFDF9C6-1179-435B-B0F0-D35E0BF46366}">
      <dgm:prSet custT="1"/>
      <dgm:spPr/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Calibri" panose="020F0502020204030204" pitchFamily="34" charset="0"/>
            </a:rPr>
            <a:t>Papan Pengumuman Instansi</a:t>
          </a:r>
        </a:p>
      </dgm:t>
    </dgm:pt>
    <dgm:pt modelId="{6A26668B-B244-4D87-B141-7CE046846A54}" type="parTrans" cxnId="{668E6307-10CF-467C-9421-46ECFC9F739E}">
      <dgm:prSet/>
      <dgm:spPr/>
      <dgm:t>
        <a:bodyPr/>
        <a:lstStyle/>
        <a:p>
          <a:endParaRPr lang="id-ID"/>
        </a:p>
      </dgm:t>
    </dgm:pt>
    <dgm:pt modelId="{C24D4756-1E7B-4399-8E29-A216FB7727D5}" type="sibTrans" cxnId="{668E6307-10CF-467C-9421-46ECFC9F739E}">
      <dgm:prSet/>
      <dgm:spPr/>
      <dgm:t>
        <a:bodyPr/>
        <a:lstStyle/>
        <a:p>
          <a:endParaRPr lang="id-ID"/>
        </a:p>
      </dgm:t>
    </dgm:pt>
    <dgm:pt modelId="{70C6451C-0AA9-4DB2-BFAB-40BEDB87107C}">
      <dgm:prSet custT="1"/>
      <dgm:spPr/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Calibri" panose="020F0502020204030204" pitchFamily="34" charset="0"/>
            </a:rPr>
            <a:t>Koran Harian Nasional</a:t>
          </a:r>
        </a:p>
      </dgm:t>
    </dgm:pt>
    <dgm:pt modelId="{936088AC-8FF8-41E3-BF06-38E8DA85FA7D}" type="parTrans" cxnId="{A4C2110E-16D2-4058-A263-C70DF09B2E5C}">
      <dgm:prSet/>
      <dgm:spPr/>
      <dgm:t>
        <a:bodyPr/>
        <a:lstStyle/>
        <a:p>
          <a:endParaRPr lang="id-ID"/>
        </a:p>
      </dgm:t>
    </dgm:pt>
    <dgm:pt modelId="{C3538BC7-9F9E-486B-888E-66F05F18BD25}" type="sibTrans" cxnId="{A4C2110E-16D2-4058-A263-C70DF09B2E5C}">
      <dgm:prSet/>
      <dgm:spPr/>
      <dgm:t>
        <a:bodyPr/>
        <a:lstStyle/>
        <a:p>
          <a:endParaRPr lang="id-ID"/>
        </a:p>
      </dgm:t>
    </dgm:pt>
    <dgm:pt modelId="{96C674E7-C989-4C4E-8D6B-013132EE7AF4}">
      <dgm:prSet custT="1"/>
      <dgm:spPr/>
      <dgm:t>
        <a:bodyPr/>
        <a:lstStyle/>
        <a:p>
          <a:pPr rtl="0"/>
          <a:r>
            <a:rPr lang="id-ID" sz="2000" b="1" dirty="0">
              <a:solidFill>
                <a:schemeClr val="tx1"/>
              </a:solidFill>
              <a:latin typeface="Calibri" panose="020F0502020204030204" pitchFamily="34" charset="0"/>
            </a:rPr>
            <a:t>P</a:t>
          </a:r>
          <a:r>
            <a:rPr lang="en-US" sz="2000" b="1" dirty="0">
              <a:solidFill>
                <a:schemeClr val="tx1"/>
              </a:solidFill>
              <a:latin typeface="Calibri" panose="020F0502020204030204" pitchFamily="34" charset="0"/>
            </a:rPr>
            <a:t>ERATURAN KPK-07/2016</a:t>
          </a:r>
          <a:endParaRPr lang="id-ID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FC025ED-E470-4936-82D2-F860D3840CCB}" type="parTrans" cxnId="{0E345341-FFC4-445D-885E-F37BAC760B85}">
      <dgm:prSet/>
      <dgm:spPr/>
      <dgm:t>
        <a:bodyPr/>
        <a:lstStyle/>
        <a:p>
          <a:endParaRPr lang="id-ID"/>
        </a:p>
      </dgm:t>
    </dgm:pt>
    <dgm:pt modelId="{050AF308-EB16-4E39-873A-2B3CE93170A4}" type="sibTrans" cxnId="{0E345341-FFC4-445D-885E-F37BAC760B85}">
      <dgm:prSet/>
      <dgm:spPr/>
      <dgm:t>
        <a:bodyPr/>
        <a:lstStyle/>
        <a:p>
          <a:endParaRPr lang="id-ID"/>
        </a:p>
      </dgm:t>
    </dgm:pt>
    <dgm:pt modelId="{35BA4253-3499-48B3-9596-C6869DDE7DD2}">
      <dgm:prSet custT="1"/>
      <dgm:spPr/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Calibri" panose="020F0502020204030204" pitchFamily="34" charset="0"/>
            </a:rPr>
            <a:t>Media Pengumuman KPK;</a:t>
          </a:r>
        </a:p>
      </dgm:t>
    </dgm:pt>
    <dgm:pt modelId="{B3B03E85-8917-472D-9528-EECC61692BAF}" type="parTrans" cxnId="{963E5F50-6460-4010-A25B-2984DC282F14}">
      <dgm:prSet/>
      <dgm:spPr/>
      <dgm:t>
        <a:bodyPr/>
        <a:lstStyle/>
        <a:p>
          <a:endParaRPr lang="id-ID"/>
        </a:p>
      </dgm:t>
    </dgm:pt>
    <dgm:pt modelId="{DAC7F614-075A-4416-8251-D1A77B383E26}" type="sibTrans" cxnId="{963E5F50-6460-4010-A25B-2984DC282F14}">
      <dgm:prSet/>
      <dgm:spPr/>
      <dgm:t>
        <a:bodyPr/>
        <a:lstStyle/>
        <a:p>
          <a:endParaRPr lang="id-ID"/>
        </a:p>
      </dgm:t>
    </dgm:pt>
    <dgm:pt modelId="{F71B5B10-12FB-4698-871D-DDAE241A9258}">
      <dgm:prSet custT="1"/>
      <dgm:spPr/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Calibri" panose="020F0502020204030204" pitchFamily="34" charset="0"/>
            </a:rPr>
            <a:t>Media Pengumuman Resmi Instansi, dan/atau;</a:t>
          </a:r>
        </a:p>
      </dgm:t>
    </dgm:pt>
    <dgm:pt modelId="{81FDADCD-0A53-4B9E-B303-ACAFB6E33FA8}" type="parTrans" cxnId="{F2C2F7E6-D87F-4C70-ADC1-FD1D841F7B54}">
      <dgm:prSet/>
      <dgm:spPr/>
      <dgm:t>
        <a:bodyPr/>
        <a:lstStyle/>
        <a:p>
          <a:endParaRPr lang="id-ID"/>
        </a:p>
      </dgm:t>
    </dgm:pt>
    <dgm:pt modelId="{95254711-2567-4B6A-ADA8-F5CEB00872CE}" type="sibTrans" cxnId="{F2C2F7E6-D87F-4C70-ADC1-FD1D841F7B54}">
      <dgm:prSet/>
      <dgm:spPr/>
      <dgm:t>
        <a:bodyPr/>
        <a:lstStyle/>
        <a:p>
          <a:endParaRPr lang="id-ID"/>
        </a:p>
      </dgm:t>
    </dgm:pt>
    <dgm:pt modelId="{14681C78-7D06-4EA9-BE44-109AFC8A4B2D}">
      <dgm:prSet custT="1"/>
      <dgm:spPr/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Calibri" panose="020F0502020204030204" pitchFamily="34" charset="0"/>
            </a:rPr>
            <a:t>Surat Kabar yang memiliki peredaran nasional.</a:t>
          </a:r>
        </a:p>
      </dgm:t>
    </dgm:pt>
    <dgm:pt modelId="{5157B6D6-FA6C-4385-AC7A-21D7E7A05D2E}" type="parTrans" cxnId="{DE43307B-1BF1-4A00-A587-43A9C8A5B388}">
      <dgm:prSet/>
      <dgm:spPr/>
      <dgm:t>
        <a:bodyPr/>
        <a:lstStyle/>
        <a:p>
          <a:endParaRPr lang="id-ID"/>
        </a:p>
      </dgm:t>
    </dgm:pt>
    <dgm:pt modelId="{53D315A7-3D3A-4EB3-AED7-5EB2AD3A07B2}" type="sibTrans" cxnId="{DE43307B-1BF1-4A00-A587-43A9C8A5B388}">
      <dgm:prSet/>
      <dgm:spPr/>
      <dgm:t>
        <a:bodyPr/>
        <a:lstStyle/>
        <a:p>
          <a:endParaRPr lang="id-ID"/>
        </a:p>
      </dgm:t>
    </dgm:pt>
    <dgm:pt modelId="{63C6A6B9-119D-4150-BA50-DE5508B62AF2}">
      <dgm:prSet custT="1"/>
      <dgm:spPr/>
      <dgm:t>
        <a:bodyPr/>
        <a:lstStyle/>
        <a:p>
          <a:pPr rtl="0"/>
          <a:endParaRPr lang="id-ID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884DDE0-95FE-423E-A46B-E11BE382A6C9}" type="parTrans" cxnId="{7E94B59A-3A29-43CA-9777-2DAAC346E8C9}">
      <dgm:prSet/>
      <dgm:spPr/>
      <dgm:t>
        <a:bodyPr/>
        <a:lstStyle/>
        <a:p>
          <a:endParaRPr lang="id-ID"/>
        </a:p>
      </dgm:t>
    </dgm:pt>
    <dgm:pt modelId="{92051A3D-7DDA-47C2-B59A-B4B53F0FB2FB}" type="sibTrans" cxnId="{7E94B59A-3A29-43CA-9777-2DAAC346E8C9}">
      <dgm:prSet/>
      <dgm:spPr/>
      <dgm:t>
        <a:bodyPr/>
        <a:lstStyle/>
        <a:p>
          <a:endParaRPr lang="id-ID"/>
        </a:p>
      </dgm:t>
    </dgm:pt>
    <dgm:pt modelId="{2E9D351F-8690-43F8-90CC-765D90C43404}">
      <dgm:prSet custT="1"/>
      <dgm:spPr/>
      <dgm:t>
        <a:bodyPr/>
        <a:lstStyle/>
        <a:p>
          <a:pPr rtl="0"/>
          <a:endParaRPr lang="id-ID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9F6DD0F-01BD-4861-B1E4-E27CB61F3D81}" type="parTrans" cxnId="{B5CF2536-C14D-403F-B521-80D90DD386F1}">
      <dgm:prSet/>
      <dgm:spPr/>
      <dgm:t>
        <a:bodyPr/>
        <a:lstStyle/>
        <a:p>
          <a:endParaRPr lang="id-ID"/>
        </a:p>
      </dgm:t>
    </dgm:pt>
    <dgm:pt modelId="{549DE2F2-6197-41DD-A4E0-31F2C4B8B3C2}" type="sibTrans" cxnId="{B5CF2536-C14D-403F-B521-80D90DD386F1}">
      <dgm:prSet/>
      <dgm:spPr/>
      <dgm:t>
        <a:bodyPr/>
        <a:lstStyle/>
        <a:p>
          <a:endParaRPr lang="id-ID"/>
        </a:p>
      </dgm:t>
    </dgm:pt>
    <dgm:pt modelId="{8F5E0E00-F201-465D-BB77-91767AB0B82C}" type="pres">
      <dgm:prSet presAssocID="{B3D3C70C-0C71-4A79-A666-F0557C15D3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725D6504-2E01-4458-A8DE-F9E74F41CDE1}" type="pres">
      <dgm:prSet presAssocID="{B45144E6-EFB3-40EA-97AA-1C3F8850C20B}" presName="linNode" presStyleCnt="0"/>
      <dgm:spPr/>
    </dgm:pt>
    <dgm:pt modelId="{287373BC-A307-46A1-9F14-1E470AB6A8C7}" type="pres">
      <dgm:prSet presAssocID="{B45144E6-EFB3-40EA-97AA-1C3F8850C20B}" presName="parentShp" presStyleLbl="node1" presStyleIdx="0" presStyleCnt="2" custScaleY="57487" custLinFactNeighborY="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C8F9EA-DE29-48CA-AF29-FDD4B80503B3}" type="pres">
      <dgm:prSet presAssocID="{B45144E6-EFB3-40EA-97AA-1C3F8850C20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1644AC-18A7-44CD-8BF1-A86CDA375233}" type="pres">
      <dgm:prSet presAssocID="{30745A30-B0AB-42B4-947E-DC4B9D14F70C}" presName="spacing" presStyleCnt="0"/>
      <dgm:spPr/>
    </dgm:pt>
    <dgm:pt modelId="{E9D01A8B-D441-463F-9517-E78B12DEC65D}" type="pres">
      <dgm:prSet presAssocID="{96C674E7-C989-4C4E-8D6B-013132EE7AF4}" presName="linNode" presStyleCnt="0"/>
      <dgm:spPr/>
    </dgm:pt>
    <dgm:pt modelId="{BBAAFF90-111B-433D-B915-C9EB8207913B}" type="pres">
      <dgm:prSet presAssocID="{96C674E7-C989-4C4E-8D6B-013132EE7AF4}" presName="parentShp" presStyleLbl="node1" presStyleIdx="1" presStyleCnt="2" custScaleY="60667" custLinFactNeighborX="-1389" custLinFactNeighborY="-87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5E62E7-8A7B-4A46-B353-ED704B1FD886}" type="pres">
      <dgm:prSet presAssocID="{96C674E7-C989-4C4E-8D6B-013132EE7AF4}" presName="childShp" presStyleLbl="bgAccFollowNode1" presStyleIdx="1" presStyleCnt="2" custLinFactNeighborY="-1034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E27DA79-172A-47D2-8E7C-CBA878EBADE5}" type="presOf" srcId="{2E9D351F-8690-43F8-90CC-765D90C43404}" destId="{15C8F9EA-DE29-48CA-AF29-FDD4B80503B3}" srcOrd="0" destOrd="0" presId="urn:microsoft.com/office/officeart/2005/8/layout/vList6"/>
    <dgm:cxn modelId="{A4C2110E-16D2-4058-A263-C70DF09B2E5C}" srcId="{B45144E6-EFB3-40EA-97AA-1C3F8850C20B}" destId="{70C6451C-0AA9-4DB2-BFAB-40BEDB87107C}" srcOrd="4" destOrd="0" parTransId="{936088AC-8FF8-41E3-BF06-38E8DA85FA7D}" sibTransId="{C3538BC7-9F9E-486B-888E-66F05F18BD25}"/>
    <dgm:cxn modelId="{B5CF2536-C14D-403F-B521-80D90DD386F1}" srcId="{B45144E6-EFB3-40EA-97AA-1C3F8850C20B}" destId="{2E9D351F-8690-43F8-90CC-765D90C43404}" srcOrd="0" destOrd="0" parTransId="{19F6DD0F-01BD-4861-B1E4-E27CB61F3D81}" sibTransId="{549DE2F2-6197-41DD-A4E0-31F2C4B8B3C2}"/>
    <dgm:cxn modelId="{137D78F1-53B2-41BC-B3AC-1E5CD74B3DF1}" srcId="{B3D3C70C-0C71-4A79-A666-F0557C15D310}" destId="{B45144E6-EFB3-40EA-97AA-1C3F8850C20B}" srcOrd="0" destOrd="0" parTransId="{7F5A7114-86D2-4919-946D-19D5FA27876C}" sibTransId="{30745A30-B0AB-42B4-947E-DC4B9D14F70C}"/>
    <dgm:cxn modelId="{73AB266A-CE4E-4616-8E9A-2EF92A2DB789}" type="presOf" srcId="{B3D3C70C-0C71-4A79-A666-F0557C15D310}" destId="{8F5E0E00-F201-465D-BB77-91767AB0B82C}" srcOrd="0" destOrd="0" presId="urn:microsoft.com/office/officeart/2005/8/layout/vList6"/>
    <dgm:cxn modelId="{963E5F50-6460-4010-A25B-2984DC282F14}" srcId="{96C674E7-C989-4C4E-8D6B-013132EE7AF4}" destId="{35BA4253-3499-48B3-9596-C6869DDE7DD2}" srcOrd="1" destOrd="0" parTransId="{B3B03E85-8917-472D-9528-EECC61692BAF}" sibTransId="{DAC7F614-075A-4416-8251-D1A77B383E26}"/>
    <dgm:cxn modelId="{9076B6C5-ABEE-4B71-BF92-D57A144CE032}" type="presOf" srcId="{35BA4253-3499-48B3-9596-C6869DDE7DD2}" destId="{635E62E7-8A7B-4A46-B353-ED704B1FD886}" srcOrd="0" destOrd="1" presId="urn:microsoft.com/office/officeart/2005/8/layout/vList6"/>
    <dgm:cxn modelId="{0F9DA2DC-BA20-4E60-89E1-EA606E4FD962}" type="presOf" srcId="{70C6451C-0AA9-4DB2-BFAB-40BEDB87107C}" destId="{15C8F9EA-DE29-48CA-AF29-FDD4B80503B3}" srcOrd="0" destOrd="4" presId="urn:microsoft.com/office/officeart/2005/8/layout/vList6"/>
    <dgm:cxn modelId="{7E94B59A-3A29-43CA-9777-2DAAC346E8C9}" srcId="{96C674E7-C989-4C4E-8D6B-013132EE7AF4}" destId="{63C6A6B9-119D-4150-BA50-DE5508B62AF2}" srcOrd="0" destOrd="0" parTransId="{F884DDE0-95FE-423E-A46B-E11BE382A6C9}" sibTransId="{92051A3D-7DDA-47C2-B59A-B4B53F0FB2FB}"/>
    <dgm:cxn modelId="{440912B3-46A8-4332-8B29-528460D0DF2E}" type="presOf" srcId="{7EFDF9C6-1179-435B-B0F0-D35E0BF46366}" destId="{15C8F9EA-DE29-48CA-AF29-FDD4B80503B3}" srcOrd="0" destOrd="3" presId="urn:microsoft.com/office/officeart/2005/8/layout/vList6"/>
    <dgm:cxn modelId="{DE43307B-1BF1-4A00-A587-43A9C8A5B388}" srcId="{96C674E7-C989-4C4E-8D6B-013132EE7AF4}" destId="{14681C78-7D06-4EA9-BE44-109AFC8A4B2D}" srcOrd="3" destOrd="0" parTransId="{5157B6D6-FA6C-4385-AC7A-21D7E7A05D2E}" sibTransId="{53D315A7-3D3A-4EB3-AED7-5EB2AD3A07B2}"/>
    <dgm:cxn modelId="{A5EF562E-3419-4152-9754-95859A801479}" type="presOf" srcId="{F71B5B10-12FB-4698-871D-DDAE241A9258}" destId="{635E62E7-8A7B-4A46-B353-ED704B1FD886}" srcOrd="0" destOrd="2" presId="urn:microsoft.com/office/officeart/2005/8/layout/vList6"/>
    <dgm:cxn modelId="{C8CAA8FF-BE21-4BBD-9FE9-24ED205D76F1}" type="presOf" srcId="{63C6A6B9-119D-4150-BA50-DE5508B62AF2}" destId="{635E62E7-8A7B-4A46-B353-ED704B1FD886}" srcOrd="0" destOrd="0" presId="urn:microsoft.com/office/officeart/2005/8/layout/vList6"/>
    <dgm:cxn modelId="{668E6307-10CF-467C-9421-46ECFC9F739E}" srcId="{B45144E6-EFB3-40EA-97AA-1C3F8850C20B}" destId="{7EFDF9C6-1179-435B-B0F0-D35E0BF46366}" srcOrd="3" destOrd="0" parTransId="{6A26668B-B244-4D87-B141-7CE046846A54}" sibTransId="{C24D4756-1E7B-4399-8E29-A216FB7727D5}"/>
    <dgm:cxn modelId="{BAEB4EB3-4284-4ADA-AB32-522B97B85D81}" type="presOf" srcId="{1C295B70-616F-40BF-9F84-05D9D2FEB4AA}" destId="{15C8F9EA-DE29-48CA-AF29-FDD4B80503B3}" srcOrd="0" destOrd="1" presId="urn:microsoft.com/office/officeart/2005/8/layout/vList6"/>
    <dgm:cxn modelId="{C424BFA5-6E3F-453F-96A6-51579C56C728}" type="presOf" srcId="{C328BB20-1E25-4571-9C5D-934C08FE32D9}" destId="{15C8F9EA-DE29-48CA-AF29-FDD4B80503B3}" srcOrd="0" destOrd="2" presId="urn:microsoft.com/office/officeart/2005/8/layout/vList6"/>
    <dgm:cxn modelId="{C2EA6780-619F-48F5-BA75-53AAAC0F7E5B}" srcId="{B45144E6-EFB3-40EA-97AA-1C3F8850C20B}" destId="{C328BB20-1E25-4571-9C5D-934C08FE32D9}" srcOrd="2" destOrd="0" parTransId="{E8E9A5E0-033B-4BA6-9C1F-EC4A55CE64E6}" sibTransId="{6FBFC4CD-5736-4D3F-BAA5-0516410363B2}"/>
    <dgm:cxn modelId="{9BDEFBCB-78C5-46B5-9D44-01AD707830BB}" type="presOf" srcId="{14681C78-7D06-4EA9-BE44-109AFC8A4B2D}" destId="{635E62E7-8A7B-4A46-B353-ED704B1FD886}" srcOrd="0" destOrd="3" presId="urn:microsoft.com/office/officeart/2005/8/layout/vList6"/>
    <dgm:cxn modelId="{0E345341-FFC4-445D-885E-F37BAC760B85}" srcId="{B3D3C70C-0C71-4A79-A666-F0557C15D310}" destId="{96C674E7-C989-4C4E-8D6B-013132EE7AF4}" srcOrd="1" destOrd="0" parTransId="{DFC025ED-E470-4936-82D2-F860D3840CCB}" sibTransId="{050AF308-EB16-4E39-873A-2B3CE93170A4}"/>
    <dgm:cxn modelId="{F2C2F7E6-D87F-4C70-ADC1-FD1D841F7B54}" srcId="{96C674E7-C989-4C4E-8D6B-013132EE7AF4}" destId="{F71B5B10-12FB-4698-871D-DDAE241A9258}" srcOrd="2" destOrd="0" parTransId="{81FDADCD-0A53-4B9E-B303-ACAFB6E33FA8}" sibTransId="{95254711-2567-4B6A-ADA8-F5CEB00872CE}"/>
    <dgm:cxn modelId="{B9E6FB9B-5C24-4D09-9885-C5CDA9EA31D0}" type="presOf" srcId="{B45144E6-EFB3-40EA-97AA-1C3F8850C20B}" destId="{287373BC-A307-46A1-9F14-1E470AB6A8C7}" srcOrd="0" destOrd="0" presId="urn:microsoft.com/office/officeart/2005/8/layout/vList6"/>
    <dgm:cxn modelId="{226448E3-8E15-4018-B492-1C809C7DA827}" type="presOf" srcId="{96C674E7-C989-4C4E-8D6B-013132EE7AF4}" destId="{BBAAFF90-111B-433D-B915-C9EB8207913B}" srcOrd="0" destOrd="0" presId="urn:microsoft.com/office/officeart/2005/8/layout/vList6"/>
    <dgm:cxn modelId="{2BA645A1-B281-4E3E-BE39-E4958919F1E7}" srcId="{B45144E6-EFB3-40EA-97AA-1C3F8850C20B}" destId="{1C295B70-616F-40BF-9F84-05D9D2FEB4AA}" srcOrd="1" destOrd="0" parTransId="{63454528-6941-40E5-9BCF-D8A7ADE3BFFB}" sibTransId="{CF9668B9-AB7B-464F-B1A3-73D5D8B58B73}"/>
    <dgm:cxn modelId="{E5C101B3-CA8B-4331-828C-72AE4D86B094}" type="presParOf" srcId="{8F5E0E00-F201-465D-BB77-91767AB0B82C}" destId="{725D6504-2E01-4458-A8DE-F9E74F41CDE1}" srcOrd="0" destOrd="0" presId="urn:microsoft.com/office/officeart/2005/8/layout/vList6"/>
    <dgm:cxn modelId="{F80BBAA1-8BFD-4FB3-90E3-CA2EAB387B49}" type="presParOf" srcId="{725D6504-2E01-4458-A8DE-F9E74F41CDE1}" destId="{287373BC-A307-46A1-9F14-1E470AB6A8C7}" srcOrd="0" destOrd="0" presId="urn:microsoft.com/office/officeart/2005/8/layout/vList6"/>
    <dgm:cxn modelId="{39B02AE5-BF21-47B6-9B08-D7E9AA3F6E4D}" type="presParOf" srcId="{725D6504-2E01-4458-A8DE-F9E74F41CDE1}" destId="{15C8F9EA-DE29-48CA-AF29-FDD4B80503B3}" srcOrd="1" destOrd="0" presId="urn:microsoft.com/office/officeart/2005/8/layout/vList6"/>
    <dgm:cxn modelId="{DDD5DD6C-60B8-4EC0-86E5-7F3ACDB9DC6C}" type="presParOf" srcId="{8F5E0E00-F201-465D-BB77-91767AB0B82C}" destId="{981644AC-18A7-44CD-8BF1-A86CDA375233}" srcOrd="1" destOrd="0" presId="urn:microsoft.com/office/officeart/2005/8/layout/vList6"/>
    <dgm:cxn modelId="{5DEA14FF-75C6-479C-80D4-1154F355EE5E}" type="presParOf" srcId="{8F5E0E00-F201-465D-BB77-91767AB0B82C}" destId="{E9D01A8B-D441-463F-9517-E78B12DEC65D}" srcOrd="2" destOrd="0" presId="urn:microsoft.com/office/officeart/2005/8/layout/vList6"/>
    <dgm:cxn modelId="{86F063CF-6B29-42BE-A67D-126DE91D5A41}" type="presParOf" srcId="{E9D01A8B-D441-463F-9517-E78B12DEC65D}" destId="{BBAAFF90-111B-433D-B915-C9EB8207913B}" srcOrd="0" destOrd="0" presId="urn:microsoft.com/office/officeart/2005/8/layout/vList6"/>
    <dgm:cxn modelId="{AA7167C7-B8EA-4607-A60C-B313BEBC1BD0}" type="presParOf" srcId="{E9D01A8B-D441-463F-9517-E78B12DEC65D}" destId="{635E62E7-8A7B-4A46-B353-ED704B1FD88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F8A93-BC72-4EE8-9391-28ED0471BDF2}">
      <dsp:nvSpPr>
        <dsp:cNvPr id="0" name=""/>
        <dsp:cNvSpPr/>
      </dsp:nvSpPr>
      <dsp:spPr>
        <a:xfrm rot="10800000">
          <a:off x="1819329" y="704496"/>
          <a:ext cx="5608545" cy="9531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997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/>
            <a:t>WAKTU PENYAMPAIAN</a:t>
          </a:r>
        </a:p>
      </dsp:txBody>
      <dsp:txXfrm rot="10800000">
        <a:off x="2057626" y="704496"/>
        <a:ext cx="5370248" cy="953188"/>
      </dsp:txXfrm>
    </dsp:sp>
    <dsp:sp modelId="{7164B947-F7BB-4448-A277-59226242A237}">
      <dsp:nvSpPr>
        <dsp:cNvPr id="0" name=""/>
        <dsp:cNvSpPr/>
      </dsp:nvSpPr>
      <dsp:spPr>
        <a:xfrm>
          <a:off x="145189" y="528150"/>
          <a:ext cx="1626602" cy="14942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C0FAF-AF70-4050-ACE1-06ED4344A3E1}">
      <dsp:nvSpPr>
        <dsp:cNvPr id="0" name=""/>
        <dsp:cNvSpPr/>
      </dsp:nvSpPr>
      <dsp:spPr>
        <a:xfrm rot="10800000">
          <a:off x="2825357" y="2249276"/>
          <a:ext cx="5608545" cy="9548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997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/>
            <a:t>JENIS FORMULIR</a:t>
          </a:r>
        </a:p>
      </dsp:txBody>
      <dsp:txXfrm rot="10800000">
        <a:off x="3064069" y="2249276"/>
        <a:ext cx="5369833" cy="954847"/>
      </dsp:txXfrm>
    </dsp:sp>
    <dsp:sp modelId="{0E27FA2E-BD49-487E-9B2A-EB47AF6C62C0}">
      <dsp:nvSpPr>
        <dsp:cNvPr id="0" name=""/>
        <dsp:cNvSpPr/>
      </dsp:nvSpPr>
      <dsp:spPr>
        <a:xfrm>
          <a:off x="1443961" y="2020099"/>
          <a:ext cx="1564021" cy="14520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5DEC5-F8B9-4A93-BDD1-1339017B9618}">
      <dsp:nvSpPr>
        <dsp:cNvPr id="0" name=""/>
        <dsp:cNvSpPr/>
      </dsp:nvSpPr>
      <dsp:spPr>
        <a:xfrm rot="10800000">
          <a:off x="1794041" y="3793936"/>
          <a:ext cx="5608545" cy="9179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997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/>
            <a:t>MEDIA PENGUMUMAN</a:t>
          </a:r>
        </a:p>
      </dsp:txBody>
      <dsp:txXfrm rot="10800000">
        <a:off x="2023530" y="3793936"/>
        <a:ext cx="5379056" cy="917956"/>
      </dsp:txXfrm>
    </dsp:sp>
    <dsp:sp modelId="{A0BD63F7-FC96-4D80-8E19-299990131CF5}">
      <dsp:nvSpPr>
        <dsp:cNvPr id="0" name=""/>
        <dsp:cNvSpPr/>
      </dsp:nvSpPr>
      <dsp:spPr>
        <a:xfrm>
          <a:off x="0" y="3560500"/>
          <a:ext cx="1525450" cy="13476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AECE1-2EFA-4722-BB59-0FF0632A67EB}">
      <dsp:nvSpPr>
        <dsp:cNvPr id="0" name=""/>
        <dsp:cNvSpPr/>
      </dsp:nvSpPr>
      <dsp:spPr>
        <a:xfrm>
          <a:off x="1713051" y="1290653"/>
          <a:ext cx="870074" cy="387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59"/>
              </a:lnTo>
              <a:lnTo>
                <a:pt x="870074" y="193659"/>
              </a:lnTo>
              <a:lnTo>
                <a:pt x="870074" y="3873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3F774-B559-4503-9B78-8FE1DC75EBC4}">
      <dsp:nvSpPr>
        <dsp:cNvPr id="0" name=""/>
        <dsp:cNvSpPr/>
      </dsp:nvSpPr>
      <dsp:spPr>
        <a:xfrm>
          <a:off x="677407" y="1290653"/>
          <a:ext cx="1035643" cy="387318"/>
        </a:xfrm>
        <a:custGeom>
          <a:avLst/>
          <a:gdLst/>
          <a:ahLst/>
          <a:cxnLst/>
          <a:rect l="0" t="0" r="0" b="0"/>
          <a:pathLst>
            <a:path>
              <a:moveTo>
                <a:pt x="1035643" y="0"/>
              </a:moveTo>
              <a:lnTo>
                <a:pt x="1035643" y="193659"/>
              </a:lnTo>
              <a:lnTo>
                <a:pt x="0" y="193659"/>
              </a:lnTo>
              <a:lnTo>
                <a:pt x="0" y="3873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32B53-A071-4F87-A90F-FA6DB9368C3A}">
      <dsp:nvSpPr>
        <dsp:cNvPr id="0" name=""/>
        <dsp:cNvSpPr/>
      </dsp:nvSpPr>
      <dsp:spPr>
        <a:xfrm>
          <a:off x="667807" y="591672"/>
          <a:ext cx="2090486" cy="698980"/>
        </a:xfrm>
        <a:prstGeom prst="rect">
          <a:avLst/>
        </a:prstGeom>
        <a:solidFill>
          <a:srgbClr val="4FD1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Pelaksanaan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PKPK 07/2016</a:t>
          </a:r>
        </a:p>
      </dsp:txBody>
      <dsp:txXfrm>
        <a:off x="667807" y="591672"/>
        <a:ext cx="2090486" cy="698980"/>
      </dsp:txXfrm>
    </dsp:sp>
    <dsp:sp modelId="{02936949-81C1-4970-8733-419F3BF9D5C0}">
      <dsp:nvSpPr>
        <dsp:cNvPr id="0" name=""/>
        <dsp:cNvSpPr/>
      </dsp:nvSpPr>
      <dsp:spPr>
        <a:xfrm>
          <a:off x="992" y="1677971"/>
          <a:ext cx="1352829" cy="5386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Pengumuman</a:t>
          </a:r>
        </a:p>
      </dsp:txBody>
      <dsp:txXfrm>
        <a:off x="992" y="1677971"/>
        <a:ext cx="1352829" cy="538667"/>
      </dsp:txXfrm>
    </dsp:sp>
    <dsp:sp modelId="{60B9F455-2191-4D17-8B75-9256C52A5BF6}">
      <dsp:nvSpPr>
        <dsp:cNvPr id="0" name=""/>
        <dsp:cNvSpPr/>
      </dsp:nvSpPr>
      <dsp:spPr>
        <a:xfrm>
          <a:off x="1741140" y="1677971"/>
          <a:ext cx="1683968" cy="5386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Pemeriksaan</a:t>
          </a:r>
        </a:p>
      </dsp:txBody>
      <dsp:txXfrm>
        <a:off x="1741140" y="1677971"/>
        <a:ext cx="1683968" cy="5386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AECE1-2EFA-4722-BB59-0FF0632A67EB}">
      <dsp:nvSpPr>
        <dsp:cNvPr id="0" name=""/>
        <dsp:cNvSpPr/>
      </dsp:nvSpPr>
      <dsp:spPr>
        <a:xfrm>
          <a:off x="2125216" y="1408879"/>
          <a:ext cx="1503605" cy="260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78"/>
              </a:lnTo>
              <a:lnTo>
                <a:pt x="1503605" y="130478"/>
              </a:lnTo>
              <a:lnTo>
                <a:pt x="1503605" y="260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15FB3-DB84-46D7-B6C6-D7552148A0E2}">
      <dsp:nvSpPr>
        <dsp:cNvPr id="0" name=""/>
        <dsp:cNvSpPr/>
      </dsp:nvSpPr>
      <dsp:spPr>
        <a:xfrm>
          <a:off x="2079495" y="1408879"/>
          <a:ext cx="91440" cy="260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3F774-B559-4503-9B78-8FE1DC75EBC4}">
      <dsp:nvSpPr>
        <dsp:cNvPr id="0" name=""/>
        <dsp:cNvSpPr/>
      </dsp:nvSpPr>
      <dsp:spPr>
        <a:xfrm>
          <a:off x="621610" y="1408879"/>
          <a:ext cx="1503605" cy="260956"/>
        </a:xfrm>
        <a:custGeom>
          <a:avLst/>
          <a:gdLst/>
          <a:ahLst/>
          <a:cxnLst/>
          <a:rect l="0" t="0" r="0" b="0"/>
          <a:pathLst>
            <a:path>
              <a:moveTo>
                <a:pt x="1503605" y="0"/>
              </a:moveTo>
              <a:lnTo>
                <a:pt x="1503605" y="130478"/>
              </a:lnTo>
              <a:lnTo>
                <a:pt x="0" y="130478"/>
              </a:lnTo>
              <a:lnTo>
                <a:pt x="0" y="260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32B53-A071-4F87-A90F-FA6DB9368C3A}">
      <dsp:nvSpPr>
        <dsp:cNvPr id="0" name=""/>
        <dsp:cNvSpPr/>
      </dsp:nvSpPr>
      <dsp:spPr>
        <a:xfrm>
          <a:off x="1353462" y="589159"/>
          <a:ext cx="1543507" cy="819719"/>
        </a:xfrm>
        <a:prstGeom prst="rect">
          <a:avLst/>
        </a:prstGeom>
        <a:solidFill>
          <a:srgbClr val="4FD1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Pelaksanaan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PKPK 07/2016</a:t>
          </a:r>
        </a:p>
      </dsp:txBody>
      <dsp:txXfrm>
        <a:off x="1353462" y="589159"/>
        <a:ext cx="1543507" cy="819719"/>
      </dsp:txXfrm>
    </dsp:sp>
    <dsp:sp modelId="{02936949-81C1-4970-8733-419F3BF9D5C0}">
      <dsp:nvSpPr>
        <dsp:cNvPr id="0" name=""/>
        <dsp:cNvSpPr/>
      </dsp:nvSpPr>
      <dsp:spPr>
        <a:xfrm>
          <a:off x="285" y="1669835"/>
          <a:ext cx="1242649" cy="6213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rgbClr val="0070C0"/>
              </a:solidFill>
              <a:latin typeface="Calibri" panose="020F0502020204030204" pitchFamily="34" charset="0"/>
            </a:rPr>
            <a:t>Pendaftaran</a:t>
          </a:r>
        </a:p>
      </dsp:txBody>
      <dsp:txXfrm>
        <a:off x="285" y="1669835"/>
        <a:ext cx="1242649" cy="621324"/>
      </dsp:txXfrm>
    </dsp:sp>
    <dsp:sp modelId="{9E6D0B3B-397A-42B5-9002-9C6E4D0B5158}">
      <dsp:nvSpPr>
        <dsp:cNvPr id="0" name=""/>
        <dsp:cNvSpPr/>
      </dsp:nvSpPr>
      <dsp:spPr>
        <a:xfrm>
          <a:off x="1503891" y="1669835"/>
          <a:ext cx="1242649" cy="6213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Pengumuman</a:t>
          </a:r>
        </a:p>
      </dsp:txBody>
      <dsp:txXfrm>
        <a:off x="1503891" y="1669835"/>
        <a:ext cx="1242649" cy="621324"/>
      </dsp:txXfrm>
    </dsp:sp>
    <dsp:sp modelId="{60B9F455-2191-4D17-8B75-9256C52A5BF6}">
      <dsp:nvSpPr>
        <dsp:cNvPr id="0" name=""/>
        <dsp:cNvSpPr/>
      </dsp:nvSpPr>
      <dsp:spPr>
        <a:xfrm>
          <a:off x="3007497" y="1669835"/>
          <a:ext cx="1242649" cy="6213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Pemeriksaan</a:t>
          </a:r>
        </a:p>
      </dsp:txBody>
      <dsp:txXfrm>
        <a:off x="3007497" y="1669835"/>
        <a:ext cx="1242649" cy="6213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7FCCF-A14A-4F26-A433-4DA639D90794}">
      <dsp:nvSpPr>
        <dsp:cNvPr id="0" name=""/>
        <dsp:cNvSpPr/>
      </dsp:nvSpPr>
      <dsp:spPr>
        <a:xfrm>
          <a:off x="0" y="8637"/>
          <a:ext cx="3959352" cy="158374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>
              <a:solidFill>
                <a:schemeClr val="tx1"/>
              </a:solidFill>
              <a:latin typeface="Calibri" panose="020F0502020204030204" pitchFamily="34" charset="0"/>
            </a:rPr>
            <a:t>Surat Edaran Nomor                SE: 08/01/10/2016            Tanggal 26 Oktober 2016 Tentang:</a:t>
          </a:r>
        </a:p>
      </dsp:txBody>
      <dsp:txXfrm>
        <a:off x="0" y="8637"/>
        <a:ext cx="3959352" cy="1583740"/>
      </dsp:txXfrm>
    </dsp:sp>
    <dsp:sp modelId="{67DA3935-54BB-4297-BE71-9DFE75BA1DE0}">
      <dsp:nvSpPr>
        <dsp:cNvPr id="0" name=""/>
        <dsp:cNvSpPr/>
      </dsp:nvSpPr>
      <dsp:spPr>
        <a:xfrm>
          <a:off x="0" y="1592378"/>
          <a:ext cx="3959352" cy="25034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>
              <a:solidFill>
                <a:schemeClr val="tx1"/>
              </a:solidFill>
              <a:latin typeface="Calibri" panose="020F0502020204030204" pitchFamily="34" charset="0"/>
            </a:rPr>
            <a:t>Petunjuk Teknis Penyampaian dan Pengelolaan LHKPN Setelah diberlakukannya PKPK Nomor 07/2016 Tentang Tata Cara Pendaftaran, Pengumuman dan Pemeriksaan Harta Kekayaan Penyelenggara Negara</a:t>
          </a:r>
        </a:p>
      </dsp:txBody>
      <dsp:txXfrm>
        <a:off x="0" y="1592378"/>
        <a:ext cx="3959352" cy="2503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ED92A-49AC-472D-AA77-BDE20B80AFCF}">
      <dsp:nvSpPr>
        <dsp:cNvPr id="0" name=""/>
        <dsp:cNvSpPr/>
      </dsp:nvSpPr>
      <dsp:spPr>
        <a:xfrm rot="5400000">
          <a:off x="2222131" y="-715196"/>
          <a:ext cx="844004" cy="24885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Format Baru</a:t>
          </a:r>
        </a:p>
      </dsp:txBody>
      <dsp:txXfrm rot="-5400000">
        <a:off x="1399836" y="148300"/>
        <a:ext cx="2447395" cy="761602"/>
      </dsp:txXfrm>
    </dsp:sp>
    <dsp:sp modelId="{E6E32566-C143-49C2-B207-B3149FD6AB35}">
      <dsp:nvSpPr>
        <dsp:cNvPr id="0" name=""/>
        <dsp:cNvSpPr/>
      </dsp:nvSpPr>
      <dsp:spPr>
        <a:xfrm>
          <a:off x="0" y="1598"/>
          <a:ext cx="1399835" cy="1055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Form LHKPN </a:t>
          </a:r>
        </a:p>
      </dsp:txBody>
      <dsp:txXfrm>
        <a:off x="51501" y="53099"/>
        <a:ext cx="1296833" cy="952004"/>
      </dsp:txXfrm>
    </dsp:sp>
    <dsp:sp modelId="{28F0E1DD-1F4D-4AB5-AE91-333D1040FDB7}">
      <dsp:nvSpPr>
        <dsp:cNvPr id="0" name=""/>
        <dsp:cNvSpPr/>
      </dsp:nvSpPr>
      <dsp:spPr>
        <a:xfrm rot="5400000">
          <a:off x="2222131" y="392559"/>
          <a:ext cx="844004" cy="24885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Harta yang dimiliki per tanggal pelaporan</a:t>
          </a:r>
        </a:p>
      </dsp:txBody>
      <dsp:txXfrm rot="-5400000">
        <a:off x="1399836" y="1256056"/>
        <a:ext cx="2447395" cy="761602"/>
      </dsp:txXfrm>
    </dsp:sp>
    <dsp:sp modelId="{D3C8854C-F4CF-4432-9C58-B87345210DCE}">
      <dsp:nvSpPr>
        <dsp:cNvPr id="0" name=""/>
        <dsp:cNvSpPr/>
      </dsp:nvSpPr>
      <dsp:spPr>
        <a:xfrm>
          <a:off x="0" y="1109354"/>
          <a:ext cx="1399835" cy="1055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Posisi Harta</a:t>
          </a:r>
        </a:p>
      </dsp:txBody>
      <dsp:txXfrm>
        <a:off x="51501" y="1160855"/>
        <a:ext cx="1296833" cy="952004"/>
      </dsp:txXfrm>
    </dsp:sp>
    <dsp:sp modelId="{8739DA4B-9989-49EF-B34A-3EDB1CADB342}">
      <dsp:nvSpPr>
        <dsp:cNvPr id="0" name=""/>
        <dsp:cNvSpPr/>
      </dsp:nvSpPr>
      <dsp:spPr>
        <a:xfrm rot="5400000">
          <a:off x="2222131" y="1500316"/>
          <a:ext cx="844004" cy="24885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3 Bulan sejak diangkat/pensiun</a:t>
          </a:r>
        </a:p>
      </dsp:txBody>
      <dsp:txXfrm rot="-5400000">
        <a:off x="1399836" y="2363813"/>
        <a:ext cx="2447395" cy="761602"/>
      </dsp:txXfrm>
    </dsp:sp>
    <dsp:sp modelId="{B393829F-71FB-41F9-8109-5BB647741D98}">
      <dsp:nvSpPr>
        <dsp:cNvPr id="0" name=""/>
        <dsp:cNvSpPr/>
      </dsp:nvSpPr>
      <dsp:spPr>
        <a:xfrm>
          <a:off x="0" y="2217111"/>
          <a:ext cx="1399835" cy="1055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Batas Akhir Penyerahan</a:t>
          </a: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 LHKPN</a:t>
          </a: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sp:txBody>
      <dsp:txXfrm>
        <a:off x="51501" y="2268612"/>
        <a:ext cx="1296833" cy="9520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02173-FED0-4A7A-8A6E-0B62181B2C9F}">
      <dsp:nvSpPr>
        <dsp:cNvPr id="0" name=""/>
        <dsp:cNvSpPr/>
      </dsp:nvSpPr>
      <dsp:spPr>
        <a:xfrm rot="5400000">
          <a:off x="2066461" y="-635068"/>
          <a:ext cx="861552" cy="235034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Format Baru</a:t>
          </a:r>
        </a:p>
      </dsp:txBody>
      <dsp:txXfrm rot="-5400000">
        <a:off x="1322067" y="151384"/>
        <a:ext cx="2308283" cy="777436"/>
      </dsp:txXfrm>
    </dsp:sp>
    <dsp:sp modelId="{E4F2AD85-333B-4DB8-A1FE-785634BC63AA}">
      <dsp:nvSpPr>
        <dsp:cNvPr id="0" name=""/>
        <dsp:cNvSpPr/>
      </dsp:nvSpPr>
      <dsp:spPr>
        <a:xfrm>
          <a:off x="0" y="1631"/>
          <a:ext cx="1322066" cy="10769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Form LHKPN </a:t>
          </a:r>
        </a:p>
      </dsp:txBody>
      <dsp:txXfrm>
        <a:off x="52572" y="54203"/>
        <a:ext cx="1216922" cy="971796"/>
      </dsp:txXfrm>
    </dsp:sp>
    <dsp:sp modelId="{9A37D8E9-CEEC-4621-B987-D10DD6338584}">
      <dsp:nvSpPr>
        <dsp:cNvPr id="0" name=""/>
        <dsp:cNvSpPr/>
      </dsp:nvSpPr>
      <dsp:spPr>
        <a:xfrm rot="5400000">
          <a:off x="2066461" y="495718"/>
          <a:ext cx="861552" cy="235034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Harta yang dimiliki per 31 Desember 2017</a:t>
          </a:r>
        </a:p>
      </dsp:txBody>
      <dsp:txXfrm rot="-5400000">
        <a:off x="1322067" y="1282170"/>
        <a:ext cx="2308283" cy="777436"/>
      </dsp:txXfrm>
    </dsp:sp>
    <dsp:sp modelId="{97DBF68E-E612-43BF-981C-9F196E4D6CE7}">
      <dsp:nvSpPr>
        <dsp:cNvPr id="0" name=""/>
        <dsp:cNvSpPr/>
      </dsp:nvSpPr>
      <dsp:spPr>
        <a:xfrm>
          <a:off x="0" y="1132418"/>
          <a:ext cx="1322066" cy="10769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Posisi Harta </a:t>
          </a:r>
        </a:p>
      </dsp:txBody>
      <dsp:txXfrm>
        <a:off x="52572" y="1184990"/>
        <a:ext cx="1216922" cy="971796"/>
      </dsp:txXfrm>
    </dsp:sp>
    <dsp:sp modelId="{8E04B2B0-FDA5-45EC-8644-904EA3FCF223}">
      <dsp:nvSpPr>
        <dsp:cNvPr id="0" name=""/>
        <dsp:cNvSpPr/>
      </dsp:nvSpPr>
      <dsp:spPr>
        <a:xfrm rot="5400000">
          <a:off x="2066461" y="1626505"/>
          <a:ext cx="861552" cy="235034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31 Maret 2018</a:t>
          </a:r>
        </a:p>
      </dsp:txBody>
      <dsp:txXfrm rot="-5400000">
        <a:off x="1322067" y="2412957"/>
        <a:ext cx="2308283" cy="777436"/>
      </dsp:txXfrm>
    </dsp:sp>
    <dsp:sp modelId="{9F6EEC12-989D-45B6-B646-CCC179416C33}">
      <dsp:nvSpPr>
        <dsp:cNvPr id="0" name=""/>
        <dsp:cNvSpPr/>
      </dsp:nvSpPr>
      <dsp:spPr>
        <a:xfrm>
          <a:off x="0" y="2263206"/>
          <a:ext cx="1322066" cy="10769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Batas Akhir Penyerahan</a:t>
          </a: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 LHKPN</a:t>
          </a: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sp:txBody>
      <dsp:txXfrm>
        <a:off x="52572" y="2315778"/>
        <a:ext cx="1216922" cy="9717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13483-A357-498C-B5CD-AFB50E37E5DE}">
      <dsp:nvSpPr>
        <dsp:cNvPr id="0" name=""/>
        <dsp:cNvSpPr/>
      </dsp:nvSpPr>
      <dsp:spPr>
        <a:xfrm>
          <a:off x="0" y="191"/>
          <a:ext cx="5446810" cy="3902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1.  Ruang Lingkup Wajib LHKPN</a:t>
          </a:r>
        </a:p>
      </dsp:txBody>
      <dsp:txXfrm>
        <a:off x="19050" y="19241"/>
        <a:ext cx="5408710" cy="352134"/>
      </dsp:txXfrm>
    </dsp:sp>
    <dsp:sp modelId="{E7F06E0C-81B6-467B-A380-A24676FE0166}">
      <dsp:nvSpPr>
        <dsp:cNvPr id="0" name=""/>
        <dsp:cNvSpPr/>
      </dsp:nvSpPr>
      <dsp:spPr>
        <a:xfrm>
          <a:off x="0" y="391743"/>
          <a:ext cx="5446810" cy="602298"/>
        </a:xfrm>
        <a:prstGeom prst="roundRect">
          <a:avLst/>
        </a:prstGeom>
        <a:solidFill>
          <a:schemeClr val="accent4">
            <a:hueOff val="157220"/>
            <a:satOff val="1168"/>
            <a:lumOff val="26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2.  Prinsip Pelaporan Harta Kekayaan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      (Saat Munculnya Kewajiban LHKPN, Periode Posisi Harta)</a:t>
          </a:r>
        </a:p>
      </dsp:txBody>
      <dsp:txXfrm>
        <a:off x="29402" y="421145"/>
        <a:ext cx="5388006" cy="543494"/>
      </dsp:txXfrm>
    </dsp:sp>
    <dsp:sp modelId="{434730C3-5EB4-4491-90BF-8FA3664D3DA7}">
      <dsp:nvSpPr>
        <dsp:cNvPr id="0" name=""/>
        <dsp:cNvSpPr/>
      </dsp:nvSpPr>
      <dsp:spPr>
        <a:xfrm>
          <a:off x="0" y="995052"/>
          <a:ext cx="5446810" cy="366794"/>
        </a:xfrm>
        <a:prstGeom prst="roundRect">
          <a:avLst/>
        </a:prstGeom>
        <a:solidFill>
          <a:schemeClr val="accent4">
            <a:hueOff val="314440"/>
            <a:satOff val="2336"/>
            <a:lumOff val="52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3.  Cara Penyampaian LHKPN</a:t>
          </a:r>
        </a:p>
      </dsp:txBody>
      <dsp:txXfrm>
        <a:off x="17905" y="1012957"/>
        <a:ext cx="5411000" cy="330984"/>
      </dsp:txXfrm>
    </dsp:sp>
    <dsp:sp modelId="{E4CF9B40-64AB-47A2-986F-31E99BF00D25}">
      <dsp:nvSpPr>
        <dsp:cNvPr id="0" name=""/>
        <dsp:cNvSpPr/>
      </dsp:nvSpPr>
      <dsp:spPr>
        <a:xfrm>
          <a:off x="0" y="1362856"/>
          <a:ext cx="5446810" cy="428272"/>
        </a:xfrm>
        <a:prstGeom prst="roundRect">
          <a:avLst/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4.  Batas Waktu Akhir Penyerahan LHKPN</a:t>
          </a:r>
        </a:p>
      </dsp:txBody>
      <dsp:txXfrm>
        <a:off x="20907" y="1383763"/>
        <a:ext cx="5404996" cy="386458"/>
      </dsp:txXfrm>
    </dsp:sp>
    <dsp:sp modelId="{C2CE3768-0B46-4FA1-B975-5EFEE5ED8D1A}">
      <dsp:nvSpPr>
        <dsp:cNvPr id="0" name=""/>
        <dsp:cNvSpPr/>
      </dsp:nvSpPr>
      <dsp:spPr>
        <a:xfrm>
          <a:off x="0" y="1792138"/>
          <a:ext cx="5446810" cy="415299"/>
        </a:xfrm>
        <a:prstGeom prst="roundRect">
          <a:avLst/>
        </a:prstGeom>
        <a:solidFill>
          <a:schemeClr val="accent4">
            <a:hueOff val="628881"/>
            <a:satOff val="4671"/>
            <a:lumOff val="104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5.  Membentuk Unit Pengelolaan LHKPN</a:t>
          </a:r>
        </a:p>
      </dsp:txBody>
      <dsp:txXfrm>
        <a:off x="20273" y="1812411"/>
        <a:ext cx="5406264" cy="374753"/>
      </dsp:txXfrm>
    </dsp:sp>
    <dsp:sp modelId="{07411282-2FEE-48B5-9AD9-99AE1919C9F0}">
      <dsp:nvSpPr>
        <dsp:cNvPr id="0" name=""/>
        <dsp:cNvSpPr/>
      </dsp:nvSpPr>
      <dsp:spPr>
        <a:xfrm>
          <a:off x="0" y="2208448"/>
          <a:ext cx="5446810" cy="415299"/>
        </a:xfrm>
        <a:prstGeom prst="roundRect">
          <a:avLst/>
        </a:prstGeom>
        <a:solidFill>
          <a:schemeClr val="accent4">
            <a:hueOff val="786101"/>
            <a:satOff val="5839"/>
            <a:lumOff val="130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6.  Media Pengumuman Harta Kekayaan</a:t>
          </a:r>
        </a:p>
      </dsp:txBody>
      <dsp:txXfrm>
        <a:off x="20273" y="2228721"/>
        <a:ext cx="5406264" cy="374753"/>
      </dsp:txXfrm>
    </dsp:sp>
    <dsp:sp modelId="{066CA2B5-E45D-4EBF-A756-B3F8007A0392}">
      <dsp:nvSpPr>
        <dsp:cNvPr id="0" name=""/>
        <dsp:cNvSpPr/>
      </dsp:nvSpPr>
      <dsp:spPr>
        <a:xfrm>
          <a:off x="0" y="2624758"/>
          <a:ext cx="5446810" cy="415299"/>
        </a:xfrm>
        <a:prstGeom prst="round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7.  Bentuk dan Jenis Sanksi Administratif</a:t>
          </a:r>
        </a:p>
      </dsp:txBody>
      <dsp:txXfrm>
        <a:off x="20273" y="2645031"/>
        <a:ext cx="5406264" cy="374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3962D-BB22-404E-ADED-F32D81AAF8CD}">
      <dsp:nvSpPr>
        <dsp:cNvPr id="0" name=""/>
        <dsp:cNvSpPr/>
      </dsp:nvSpPr>
      <dsp:spPr>
        <a:xfrm>
          <a:off x="0" y="122068"/>
          <a:ext cx="3095256" cy="12381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>
              <a:solidFill>
                <a:schemeClr val="bg1"/>
              </a:solidFill>
              <a:latin typeface="Calibri" panose="020F0502020204030204" pitchFamily="34" charset="0"/>
            </a:rPr>
            <a:t>KEP 07/2005</a:t>
          </a:r>
          <a:endParaRPr lang="id-ID" sz="20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0" y="122068"/>
        <a:ext cx="3095256" cy="1238102"/>
      </dsp:txXfrm>
    </dsp:sp>
    <dsp:sp modelId="{F4D68AAD-F60D-43D5-8E91-4083FF835F24}">
      <dsp:nvSpPr>
        <dsp:cNvPr id="0" name=""/>
        <dsp:cNvSpPr/>
      </dsp:nvSpPr>
      <dsp:spPr>
        <a:xfrm>
          <a:off x="0" y="1360170"/>
          <a:ext cx="3095256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>
              <a:latin typeface="Calibri" panose="020F0502020204030204" pitchFamily="34" charset="0"/>
            </a:rPr>
            <a:t>Pertama kali menjabat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>
              <a:latin typeface="Calibri" panose="020F0502020204030204" pitchFamily="34" charset="0"/>
            </a:rPr>
            <a:t>Mutasi/promosi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>
              <a:latin typeface="Calibri" panose="020F0502020204030204" pitchFamily="34" charset="0"/>
            </a:rPr>
            <a:t>Pensiun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>
              <a:latin typeface="Calibri" panose="020F0502020204030204" pitchFamily="34" charset="0"/>
            </a:rPr>
            <a:t>Per 2 tahun dalam jabatan yang sama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>
              <a:latin typeface="Calibri" panose="020F0502020204030204" pitchFamily="34" charset="0"/>
            </a:rPr>
            <a:t>Sewaktu-waktu utk kepentingan pemeriksaan</a:t>
          </a:r>
        </a:p>
      </dsp:txBody>
      <dsp:txXfrm>
        <a:off x="0" y="1360170"/>
        <a:ext cx="3095256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BDC4B-3F5A-4E70-BC9A-517DED8F4DFD}">
      <dsp:nvSpPr>
        <dsp:cNvPr id="0" name=""/>
        <dsp:cNvSpPr/>
      </dsp:nvSpPr>
      <dsp:spPr>
        <a:xfrm>
          <a:off x="0" y="243011"/>
          <a:ext cx="3095256" cy="123810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>
              <a:solidFill>
                <a:schemeClr val="tx1"/>
              </a:solidFill>
              <a:latin typeface="Calibri" panose="020F0502020204030204" pitchFamily="34" charset="0"/>
            </a:rPr>
            <a:t>PERKOM</a:t>
          </a:r>
          <a:r>
            <a:rPr lang="en-US" sz="2000" b="1" kern="1200" dirty="0">
              <a:solidFill>
                <a:schemeClr val="tx1"/>
              </a:solidFill>
              <a:latin typeface="Calibri" panose="020F0502020204030204" pitchFamily="34" charset="0"/>
            </a:rPr>
            <a:t>-07/2016</a:t>
          </a:r>
          <a:endParaRPr lang="id-ID" sz="20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43011"/>
        <a:ext cx="3095256" cy="1238102"/>
      </dsp:txXfrm>
    </dsp:sp>
    <dsp:sp modelId="{ABE7F896-8DC9-4306-A804-47400662FD32}">
      <dsp:nvSpPr>
        <dsp:cNvPr id="0" name=""/>
        <dsp:cNvSpPr/>
      </dsp:nvSpPr>
      <dsp:spPr>
        <a:xfrm>
          <a:off x="0" y="1488082"/>
          <a:ext cx="3095256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>
              <a:latin typeface="Calibri" panose="020F0502020204030204" pitchFamily="34" charset="0"/>
            </a:rPr>
            <a:t>Pertama kali menjabat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>
              <a:latin typeface="Calibri" panose="020F0502020204030204" pitchFamily="34" charset="0"/>
            </a:rPr>
            <a:t>Berakhir masa jabatan/pensiun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>
              <a:solidFill>
                <a:srgbClr val="0070C0"/>
              </a:solidFill>
              <a:latin typeface="Calibri" panose="020F0502020204030204" pitchFamily="34" charset="0"/>
            </a:rPr>
            <a:t>Periodik setahun sekali</a:t>
          </a:r>
          <a:endParaRPr lang="id-ID" sz="2000" kern="1200" dirty="0">
            <a:latin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>
              <a:solidFill>
                <a:srgbClr val="0070C0"/>
              </a:solidFill>
              <a:latin typeface="Calibri" panose="020F0502020204030204" pitchFamily="34" charset="0"/>
            </a:rPr>
            <a:t>Pengangkatan kembali sebagai PN setelah berakhir masa jabatan/pensiun</a:t>
          </a:r>
        </a:p>
      </dsp:txBody>
      <dsp:txXfrm>
        <a:off x="0" y="1488082"/>
        <a:ext cx="3095256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132DA-071D-4565-A412-9F3E105141F5}">
      <dsp:nvSpPr>
        <dsp:cNvPr id="0" name=""/>
        <dsp:cNvSpPr/>
      </dsp:nvSpPr>
      <dsp:spPr>
        <a:xfrm>
          <a:off x="0" y="0"/>
          <a:ext cx="2664295" cy="43204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KEP-07/2005</a:t>
          </a:r>
          <a:endParaRPr lang="id-ID" sz="2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0"/>
        <a:ext cx="2664295" cy="1296144"/>
      </dsp:txXfrm>
    </dsp:sp>
    <dsp:sp modelId="{210CF11C-CD4F-4AFC-B23D-E289FEC4DCBC}">
      <dsp:nvSpPr>
        <dsp:cNvPr id="0" name=""/>
        <dsp:cNvSpPr/>
      </dsp:nvSpPr>
      <dsp:spPr>
        <a:xfrm>
          <a:off x="266429" y="1297409"/>
          <a:ext cx="2131436" cy="1302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bg1"/>
              </a:solidFill>
              <a:latin typeface="Calibri" panose="020F0502020204030204" pitchFamily="34" charset="0"/>
            </a:rPr>
            <a:t>Penyampaian LHKPN mengikuti  perubahan jabatan</a:t>
          </a:r>
        </a:p>
      </dsp:txBody>
      <dsp:txXfrm>
        <a:off x="304583" y="1335563"/>
        <a:ext cx="2055128" cy="1226375"/>
      </dsp:txXfrm>
    </dsp:sp>
    <dsp:sp modelId="{D8201D1B-E5C6-4C33-B9CE-82794CABC4FA}">
      <dsp:nvSpPr>
        <dsp:cNvPr id="0" name=""/>
        <dsp:cNvSpPr/>
      </dsp:nvSpPr>
      <dsp:spPr>
        <a:xfrm>
          <a:off x="266429" y="2800506"/>
          <a:ext cx="2131436" cy="13026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  <a:latin typeface="Calibri" panose="020F0502020204030204" pitchFamily="34" charset="0"/>
            </a:rPr>
            <a:t>Batas waktu penyampaian paling lambat 2 (dua) bulan setelah mengalami perubahan jabatan</a:t>
          </a:r>
        </a:p>
      </dsp:txBody>
      <dsp:txXfrm>
        <a:off x="304583" y="2838660"/>
        <a:ext cx="2055128" cy="1226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3219-FCC6-435B-A3B8-96B4E42A63EC}">
      <dsp:nvSpPr>
        <dsp:cNvPr id="0" name=""/>
        <dsp:cNvSpPr/>
      </dsp:nvSpPr>
      <dsp:spPr>
        <a:xfrm>
          <a:off x="2390" y="0"/>
          <a:ext cx="4891762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>
              <a:latin typeface="Calibri" panose="020F0502020204030204" pitchFamily="34" charset="0"/>
            </a:rPr>
            <a:t>PER</a:t>
          </a:r>
          <a:r>
            <a:rPr lang="en-US" sz="2400" b="1" kern="1200" dirty="0">
              <a:latin typeface="Calibri" panose="020F0502020204030204" pitchFamily="34" charset="0"/>
            </a:rPr>
            <a:t> KPK-07/2016</a:t>
          </a:r>
          <a:endParaRPr lang="id-ID" sz="2400" kern="1200" dirty="0">
            <a:latin typeface="Calibri" panose="020F0502020204030204" pitchFamily="34" charset="0"/>
          </a:endParaRPr>
        </a:p>
      </dsp:txBody>
      <dsp:txXfrm>
        <a:off x="2390" y="0"/>
        <a:ext cx="4891762" cy="1490565"/>
      </dsp:txXfrm>
    </dsp:sp>
    <dsp:sp modelId="{21541AA4-CC40-4872-83BE-25C9CE499527}">
      <dsp:nvSpPr>
        <dsp:cNvPr id="0" name=""/>
        <dsp:cNvSpPr/>
      </dsp:nvSpPr>
      <dsp:spPr>
        <a:xfrm>
          <a:off x="218195" y="1178281"/>
          <a:ext cx="4460152" cy="152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Calibri" panose="020F0502020204030204" pitchFamily="34" charset="0"/>
            </a:rPr>
            <a:t>Saat Penyampaian LHKPN Berdasarkan </a:t>
          </a:r>
          <a:r>
            <a:rPr lang="id-ID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Periode Perubahan  Jabatan</a:t>
          </a:r>
          <a:r>
            <a:rPr lang="en-US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 (</a:t>
          </a:r>
          <a:r>
            <a:rPr lang="en-US" sz="1600" b="1" i="1" kern="1200" dirty="0" err="1">
              <a:solidFill>
                <a:srgbClr val="FF0000"/>
              </a:solidFill>
              <a:latin typeface="Calibri" panose="020F0502020204030204" pitchFamily="34" charset="0"/>
            </a:rPr>
            <a:t>Pelaporan</a:t>
          </a:r>
          <a:r>
            <a:rPr lang="en-US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600" b="1" i="1" kern="1200" dirty="0" err="1">
              <a:solidFill>
                <a:srgbClr val="FF0000"/>
              </a:solidFill>
              <a:latin typeface="Calibri" panose="020F0502020204030204" pitchFamily="34" charset="0"/>
            </a:rPr>
            <a:t>Khusus</a:t>
          </a:r>
          <a:r>
            <a:rPr lang="en-US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)</a:t>
          </a:r>
          <a:r>
            <a:rPr lang="id-ID" sz="1600" b="1" kern="1200" dirty="0">
              <a:latin typeface="Calibri" panose="020F0502020204030204" pitchFamily="34" charset="0"/>
            </a:rPr>
            <a:t>: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>
              <a:latin typeface="Calibri" panose="020F0502020204030204" pitchFamily="34" charset="0"/>
            </a:rPr>
            <a:t>Saat penyampaian LHKPN pada saat pertama kali menjabat atau pensiun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>
              <a:latin typeface="Calibri" panose="020F0502020204030204" pitchFamily="34" charset="0"/>
            </a:rPr>
            <a:t>Batas waktu penyampaian paling lambat 3 (tiga) bulan setelah menjabat atau pensiun</a:t>
          </a:r>
        </a:p>
      </dsp:txBody>
      <dsp:txXfrm>
        <a:off x="262832" y="1222918"/>
        <a:ext cx="4370878" cy="1434756"/>
      </dsp:txXfrm>
    </dsp:sp>
    <dsp:sp modelId="{2981EC65-FDB6-4393-B524-7443CF255103}">
      <dsp:nvSpPr>
        <dsp:cNvPr id="0" name=""/>
        <dsp:cNvSpPr/>
      </dsp:nvSpPr>
      <dsp:spPr>
        <a:xfrm>
          <a:off x="288030" y="3051639"/>
          <a:ext cx="4320482" cy="1641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Calibri" panose="020F0502020204030204" pitchFamily="34" charset="0"/>
            </a:rPr>
            <a:t>Saat Penyampaian LHKPN Berdasarkan </a:t>
          </a:r>
          <a:r>
            <a:rPr lang="id-ID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Periode Berkala</a:t>
          </a:r>
          <a:r>
            <a:rPr lang="en-US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 (</a:t>
          </a:r>
          <a:r>
            <a:rPr lang="en-US" sz="1600" b="1" i="1" kern="1200" dirty="0" err="1">
              <a:solidFill>
                <a:srgbClr val="FF0000"/>
              </a:solidFill>
              <a:latin typeface="Calibri" panose="020F0502020204030204" pitchFamily="34" charset="0"/>
            </a:rPr>
            <a:t>Pelaporan</a:t>
          </a:r>
          <a:r>
            <a:rPr lang="en-US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600" b="1" i="1" kern="1200" dirty="0" err="1">
              <a:solidFill>
                <a:srgbClr val="FF0000"/>
              </a:solidFill>
              <a:latin typeface="Calibri" panose="020F0502020204030204" pitchFamily="34" charset="0"/>
            </a:rPr>
            <a:t>Periodik</a:t>
          </a:r>
          <a:r>
            <a:rPr lang="en-US" sz="1600" b="1" i="1" kern="1200" dirty="0">
              <a:solidFill>
                <a:srgbClr val="FF0000"/>
              </a:solidFill>
              <a:latin typeface="Calibri" panose="020F0502020204030204" pitchFamily="34" charset="0"/>
            </a:rPr>
            <a:t>)</a:t>
          </a:r>
          <a:r>
            <a:rPr lang="id-ID" sz="1600" b="1" kern="1200" dirty="0">
              <a:latin typeface="Calibri" panose="020F0502020204030204" pitchFamily="34" charset="0"/>
            </a:rPr>
            <a:t>: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>
              <a:latin typeface="Calibri" panose="020F0502020204030204" pitchFamily="34" charset="0"/>
            </a:rPr>
            <a:t>Saat penyampaian LHKPN setiap setahun sekali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>
              <a:latin typeface="Calibri" panose="020F0502020204030204" pitchFamily="34" charset="0"/>
            </a:rPr>
            <a:t>Batas waktu penyampaian paling lambat pada </a:t>
          </a:r>
          <a:r>
            <a:rPr lang="id-ID" sz="1600" b="1" i="1" kern="1200" dirty="0">
              <a:solidFill>
                <a:srgbClr val="0070C0"/>
              </a:solidFill>
              <a:latin typeface="Calibri" panose="020F0502020204030204" pitchFamily="34" charset="0"/>
            </a:rPr>
            <a:t>31 Maret tahun berikutnya</a:t>
          </a:r>
        </a:p>
      </dsp:txBody>
      <dsp:txXfrm>
        <a:off x="336115" y="3099724"/>
        <a:ext cx="4224312" cy="1545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E062-0FD1-4F84-BFAB-46EEEE946EE3}">
      <dsp:nvSpPr>
        <dsp:cNvPr id="0" name=""/>
        <dsp:cNvSpPr/>
      </dsp:nvSpPr>
      <dsp:spPr>
        <a:xfrm>
          <a:off x="6289" y="202551"/>
          <a:ext cx="1251064" cy="1318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Calibri" panose="020F0502020204030204" pitchFamily="34" charset="0"/>
            </a:rPr>
            <a:t>Posisi harta saat menjabat pertama kali</a:t>
          </a:r>
        </a:p>
      </dsp:txBody>
      <dsp:txXfrm>
        <a:off x="42931" y="239193"/>
        <a:ext cx="1177780" cy="1245257"/>
      </dsp:txXfrm>
    </dsp:sp>
    <dsp:sp modelId="{19D46225-F4CD-4957-B5F8-3218D342F896}">
      <dsp:nvSpPr>
        <dsp:cNvPr id="0" name=""/>
        <dsp:cNvSpPr/>
      </dsp:nvSpPr>
      <dsp:spPr>
        <a:xfrm>
          <a:off x="1504620" y="624006"/>
          <a:ext cx="406588" cy="475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1504620" y="719132"/>
        <a:ext cx="284612" cy="285379"/>
      </dsp:txXfrm>
    </dsp:sp>
    <dsp:sp modelId="{4E7D246F-F5EC-4F1B-95ED-7C05465D09BD}">
      <dsp:nvSpPr>
        <dsp:cNvPr id="0" name=""/>
        <dsp:cNvSpPr/>
      </dsp:nvSpPr>
      <dsp:spPr>
        <a:xfrm>
          <a:off x="2024502" y="202551"/>
          <a:ext cx="1332861" cy="1318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Calibri" panose="020F0502020204030204" pitchFamily="34" charset="0"/>
            </a:rPr>
            <a:t>Posisi harta setiap Per 31 Des pada tahun berjalan</a:t>
          </a:r>
        </a:p>
      </dsp:txBody>
      <dsp:txXfrm>
        <a:off x="2063121" y="241170"/>
        <a:ext cx="1255623" cy="1241303"/>
      </dsp:txXfrm>
    </dsp:sp>
    <dsp:sp modelId="{1393ADCA-94B0-4DFF-BB15-6F2C73389711}">
      <dsp:nvSpPr>
        <dsp:cNvPr id="0" name=""/>
        <dsp:cNvSpPr/>
      </dsp:nvSpPr>
      <dsp:spPr>
        <a:xfrm rot="21577531">
          <a:off x="3549147" y="617067"/>
          <a:ext cx="406597" cy="475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3549148" y="712592"/>
        <a:ext cx="284618" cy="285379"/>
      </dsp:txXfrm>
    </dsp:sp>
    <dsp:sp modelId="{3C3B4291-F8B0-49D4-A796-BE94357C265C}">
      <dsp:nvSpPr>
        <dsp:cNvPr id="0" name=""/>
        <dsp:cNvSpPr/>
      </dsp:nvSpPr>
      <dsp:spPr>
        <a:xfrm>
          <a:off x="4124512" y="186913"/>
          <a:ext cx="1917869" cy="1318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Calibri" panose="020F0502020204030204" pitchFamily="34" charset="0"/>
            </a:rPr>
            <a:t>Posisi harta saat berakhir jabatan sebagai PN/Pensiun</a:t>
          </a:r>
        </a:p>
      </dsp:txBody>
      <dsp:txXfrm>
        <a:off x="4163131" y="225532"/>
        <a:ext cx="1840631" cy="12413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31479-61B1-4DA3-9CFD-D3AEFF9AFC34}">
      <dsp:nvSpPr>
        <dsp:cNvPr id="0" name=""/>
        <dsp:cNvSpPr/>
      </dsp:nvSpPr>
      <dsp:spPr>
        <a:xfrm>
          <a:off x="4971" y="21177"/>
          <a:ext cx="2209270" cy="1164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bg1"/>
              </a:solidFill>
              <a:latin typeface="Calibri" panose="020F0502020204030204" pitchFamily="34" charset="0"/>
            </a:rPr>
            <a:t>Posisi Harta Saat Menjabat Pertama kali</a:t>
          </a:r>
        </a:p>
      </dsp:txBody>
      <dsp:txXfrm>
        <a:off x="39066" y="55272"/>
        <a:ext cx="2141080" cy="1095903"/>
      </dsp:txXfrm>
    </dsp:sp>
    <dsp:sp modelId="{227E142A-A5B9-4CE4-8136-B9D4C64D1D96}">
      <dsp:nvSpPr>
        <dsp:cNvPr id="0" name=""/>
        <dsp:cNvSpPr/>
      </dsp:nvSpPr>
      <dsp:spPr>
        <a:xfrm>
          <a:off x="2338828" y="204821"/>
          <a:ext cx="1075676" cy="796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400" kern="1200">
            <a:solidFill>
              <a:schemeClr val="bg1"/>
            </a:solidFill>
          </a:endParaRPr>
        </a:p>
      </dsp:txBody>
      <dsp:txXfrm>
        <a:off x="2338828" y="364182"/>
        <a:ext cx="836635" cy="478082"/>
      </dsp:txXfrm>
    </dsp:sp>
    <dsp:sp modelId="{B9D0FCD2-F22D-4675-9195-872061541A9A}">
      <dsp:nvSpPr>
        <dsp:cNvPr id="0" name=""/>
        <dsp:cNvSpPr/>
      </dsp:nvSpPr>
      <dsp:spPr>
        <a:xfrm>
          <a:off x="3500502" y="-51229"/>
          <a:ext cx="1984365" cy="1308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Posisi Harta saat memangku jabatan baru/Pensiun</a:t>
          </a:r>
        </a:p>
      </dsp:txBody>
      <dsp:txXfrm>
        <a:off x="3538839" y="-12892"/>
        <a:ext cx="1907691" cy="12322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8F9EA-DE29-48CA-AF29-FDD4B80503B3}">
      <dsp:nvSpPr>
        <dsp:cNvPr id="0" name=""/>
        <dsp:cNvSpPr/>
      </dsp:nvSpPr>
      <dsp:spPr>
        <a:xfrm>
          <a:off x="3585795" y="518"/>
          <a:ext cx="5378692" cy="20225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>
              <a:solidFill>
                <a:schemeClr val="tx1"/>
              </a:solidFill>
              <a:latin typeface="Calibri" panose="020F0502020204030204" pitchFamily="34" charset="0"/>
            </a:rPr>
            <a:t>BN/TBN RI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>
              <a:solidFill>
                <a:schemeClr val="tx1"/>
              </a:solidFill>
              <a:latin typeface="Calibri" panose="020F0502020204030204" pitchFamily="34" charset="0"/>
            </a:rPr>
            <a:t>Website KPK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>
              <a:solidFill>
                <a:schemeClr val="tx1"/>
              </a:solidFill>
              <a:latin typeface="Calibri" panose="020F0502020204030204" pitchFamily="34" charset="0"/>
            </a:rPr>
            <a:t>Papan Pengumuman Instansi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>
              <a:solidFill>
                <a:schemeClr val="tx1"/>
              </a:solidFill>
              <a:latin typeface="Calibri" panose="020F0502020204030204" pitchFamily="34" charset="0"/>
            </a:rPr>
            <a:t>Koran Harian Nasional</a:t>
          </a:r>
        </a:p>
      </dsp:txBody>
      <dsp:txXfrm>
        <a:off x="3585795" y="253341"/>
        <a:ext cx="4620222" cy="1516941"/>
      </dsp:txXfrm>
    </dsp:sp>
    <dsp:sp modelId="{287373BC-A307-46A1-9F14-1E470AB6A8C7}">
      <dsp:nvSpPr>
        <dsp:cNvPr id="0" name=""/>
        <dsp:cNvSpPr/>
      </dsp:nvSpPr>
      <dsp:spPr>
        <a:xfrm>
          <a:off x="0" y="432047"/>
          <a:ext cx="3585795" cy="116272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>
              <a:solidFill>
                <a:schemeClr val="tx1"/>
              </a:solidFill>
              <a:latin typeface="Calibri" panose="020F0502020204030204" pitchFamily="34" charset="0"/>
            </a:rPr>
            <a:t>KEP-07/2005 :</a:t>
          </a:r>
          <a:endParaRPr lang="id-ID" sz="20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6760" y="488807"/>
        <a:ext cx="3472275" cy="1049205"/>
      </dsp:txXfrm>
    </dsp:sp>
    <dsp:sp modelId="{635E62E7-8A7B-4A46-B353-ED704B1FD886}">
      <dsp:nvSpPr>
        <dsp:cNvPr id="0" name=""/>
        <dsp:cNvSpPr/>
      </dsp:nvSpPr>
      <dsp:spPr>
        <a:xfrm>
          <a:off x="3585795" y="2016229"/>
          <a:ext cx="5378692" cy="20225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20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>
              <a:solidFill>
                <a:schemeClr val="tx1"/>
              </a:solidFill>
              <a:latin typeface="Calibri" panose="020F0502020204030204" pitchFamily="34" charset="0"/>
            </a:rPr>
            <a:t>Media Pengumuman KPK;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>
              <a:solidFill>
                <a:schemeClr val="tx1"/>
              </a:solidFill>
              <a:latin typeface="Calibri" panose="020F0502020204030204" pitchFamily="34" charset="0"/>
            </a:rPr>
            <a:t>Media Pengumuman Resmi Instansi, dan/atau;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>
              <a:solidFill>
                <a:schemeClr val="tx1"/>
              </a:solidFill>
              <a:latin typeface="Calibri" panose="020F0502020204030204" pitchFamily="34" charset="0"/>
            </a:rPr>
            <a:t>Surat Kabar yang memiliki peredaran nasional.</a:t>
          </a:r>
        </a:p>
      </dsp:txBody>
      <dsp:txXfrm>
        <a:off x="3585795" y="2269052"/>
        <a:ext cx="4620222" cy="1516941"/>
      </dsp:txXfrm>
    </dsp:sp>
    <dsp:sp modelId="{BBAAFF90-111B-433D-B915-C9EB8207913B}">
      <dsp:nvSpPr>
        <dsp:cNvPr id="0" name=""/>
        <dsp:cNvSpPr/>
      </dsp:nvSpPr>
      <dsp:spPr>
        <a:xfrm>
          <a:off x="0" y="2445372"/>
          <a:ext cx="3585795" cy="1227043"/>
        </a:xfrm>
        <a:prstGeom prst="roundRect">
          <a:avLst/>
        </a:prstGeom>
        <a:solidFill>
          <a:schemeClr val="accent1">
            <a:shade val="50000"/>
            <a:hueOff val="-753640"/>
            <a:satOff val="-20705"/>
            <a:lumOff val="476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>
              <a:solidFill>
                <a:schemeClr val="tx1"/>
              </a:solidFill>
              <a:latin typeface="Calibri" panose="020F0502020204030204" pitchFamily="34" charset="0"/>
            </a:rPr>
            <a:t>P</a:t>
          </a:r>
          <a:r>
            <a:rPr lang="en-US" sz="2000" b="1" kern="1200" dirty="0">
              <a:solidFill>
                <a:schemeClr val="tx1"/>
              </a:solidFill>
              <a:latin typeface="Calibri" panose="020F0502020204030204" pitchFamily="34" charset="0"/>
            </a:rPr>
            <a:t>ERATURAN KPK-07/2016</a:t>
          </a:r>
          <a:endParaRPr lang="id-ID" sz="20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9899" y="2505271"/>
        <a:ext cx="3465997" cy="110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4D7B7-E407-4711-BA84-B1DC5CA8FB43}" type="datetimeFigureOut">
              <a:rPr lang="id-ID" smtClean="0"/>
              <a:t>25/01/2018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C6BE-544F-4873-856B-3B008D3A4B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008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820D-1B3D-4EA4-83BD-67F3EDEDDE2E}" type="datetimeFigureOut">
              <a:rPr lang="id-ID" smtClean="0"/>
              <a:pPr/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01F5-E671-4F00-9F85-AE81891AEB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4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8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3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4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7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3F2040-9975-4642-A906-1DF87F8BE202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hkpn.kpk.go.i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9144001" cy="6036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92488" y="54868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2200" b="1" dirty="0"/>
              <a:t>PERATURAN KPK NO. 7 TAHUN 2016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d-ID" altLang="en-US" sz="20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2000" b="1" dirty="0"/>
              <a:t>Tentang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2000" b="1" dirty="0"/>
              <a:t>Tata Cara Pendaftaran, Pengumuman, dan Pemeriksaan LHKPN</a:t>
            </a:r>
            <a:endParaRPr lang="en-US" altLang="en-US" sz="20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algn="ctr"/>
            <a:r>
              <a:rPr lang="id-ID" b="1" dirty="0"/>
              <a:t>(Sebagai Pengganti KEP 07/KPK/02/2005  </a:t>
            </a:r>
          </a:p>
          <a:p>
            <a:pPr algn="ctr"/>
            <a:r>
              <a:rPr lang="id-ID" b="1" dirty="0"/>
              <a:t>Tentang Tata Cara Pendaftaran, Pengumuman Dan Pemeriksaan LHKPN)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4468" r="-383"/>
          <a:stretch/>
        </p:blipFill>
        <p:spPr>
          <a:xfrm>
            <a:off x="0" y="6036094"/>
            <a:ext cx="9180512" cy="84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094"/>
            <a:ext cx="9144000" cy="8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0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4"/>
          <p:cNvSpPr/>
          <p:nvPr/>
        </p:nvSpPr>
        <p:spPr>
          <a:xfrm>
            <a:off x="879079" y="1435969"/>
            <a:ext cx="7530284" cy="50047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727" tIns="129540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kern="1200" dirty="0"/>
              <a:t>JENIS FORMULIR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0737" y="275714"/>
            <a:ext cx="8380412" cy="841375"/>
          </a:xfrm>
        </p:spPr>
        <p:txBody>
          <a:bodyPr>
            <a:normAutofit/>
          </a:bodyPr>
          <a:lstStyle/>
          <a:p>
            <a:pPr defTabSz="914134" fontAlgn="auto">
              <a:spcAft>
                <a:spcPts val="0"/>
              </a:spcAft>
              <a:defRPr/>
            </a:pPr>
            <a:r>
              <a:rPr lang="id-ID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Posisi Harta Yang Dilaporkan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389161"/>
              </p:ext>
            </p:extLst>
          </p:nvPr>
        </p:nvGraphicFramePr>
        <p:xfrm>
          <a:off x="2879304" y="4077245"/>
          <a:ext cx="6048672" cy="172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63147913"/>
              </p:ext>
            </p:extLst>
          </p:nvPr>
        </p:nvGraphicFramePr>
        <p:xfrm>
          <a:off x="3167336" y="1978668"/>
          <a:ext cx="5488749" cy="120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22263" y="1826494"/>
            <a:ext cx="2268538" cy="1368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  <a:defRPr/>
            </a:pPr>
            <a:r>
              <a:rPr lang="id-ID" sz="1900" b="1" dirty="0"/>
              <a:t>KEP-07/2005</a:t>
            </a:r>
          </a:p>
          <a:p>
            <a:pPr marL="0" indent="0">
              <a:buFont typeface="Wingdings"/>
              <a:buNone/>
              <a:defRPr/>
            </a:pPr>
            <a:r>
              <a:rPr lang="id-ID" sz="1700" dirty="0"/>
              <a:t>Periode posisi harta yang dilaporkan sesuai dengan periode perubahan jabatan</a:t>
            </a:r>
          </a:p>
          <a:p>
            <a:pPr marL="0" indent="0">
              <a:buFont typeface="Wingdings"/>
              <a:buNone/>
              <a:defRPr/>
            </a:pPr>
            <a:endParaRPr lang="id-ID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7338" y="4077072"/>
            <a:ext cx="24114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2730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id-ID" altLang="en-US" sz="1800" b="1" dirty="0"/>
              <a:t>PERKOM</a:t>
            </a:r>
            <a:r>
              <a:rPr lang="en-US" altLang="en-US" sz="1800" b="1" dirty="0"/>
              <a:t>-07/2016</a:t>
            </a:r>
            <a:endParaRPr lang="id-ID" altLang="en-US" sz="1800" b="1" dirty="0"/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id-ID" altLang="en-US" sz="1600" dirty="0"/>
              <a:t>Periode posisi harta yang dilaporkan menggunakan kombinasi periode perubahan jabatan dan periode berkala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id-ID" altLang="en-US" sz="1600" dirty="0"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8520" y="3585444"/>
            <a:ext cx="8999984" cy="72979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d-ID" sz="2400" b="1" i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76901" y="2397994"/>
            <a:ext cx="566737" cy="368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  <a:defRPr/>
            </a:pPr>
            <a:r>
              <a:rPr lang="id-ID" sz="1900" b="1" dirty="0">
                <a:solidFill>
                  <a:schemeClr val="bg1"/>
                </a:solidFill>
              </a:rPr>
              <a:t>s.d</a:t>
            </a:r>
            <a:endParaRPr lang="id-ID" sz="1700" dirty="0">
              <a:solidFill>
                <a:schemeClr val="bg1"/>
              </a:solidFill>
            </a:endParaRPr>
          </a:p>
          <a:p>
            <a:pPr marL="0" indent="0">
              <a:buFont typeface="Wingdings"/>
              <a:buNone/>
              <a:defRPr/>
            </a:pPr>
            <a:endParaRPr lang="id-ID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35463" y="4813672"/>
            <a:ext cx="566738" cy="2778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  <a:defRPr/>
            </a:pPr>
            <a:r>
              <a:rPr lang="id-ID" sz="1900" b="1" dirty="0"/>
              <a:t>s.d</a:t>
            </a:r>
            <a:endParaRPr lang="id-ID" sz="1700" dirty="0"/>
          </a:p>
          <a:p>
            <a:pPr marL="0" indent="0">
              <a:buFont typeface="Wingdings"/>
              <a:buNone/>
              <a:defRPr/>
            </a:pPr>
            <a:endParaRPr lang="id-ID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53176" y="4813672"/>
            <a:ext cx="515937" cy="2778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  <a:defRPr/>
            </a:pPr>
            <a:r>
              <a:rPr lang="id-ID" sz="1900" b="1" dirty="0"/>
              <a:t>s.d</a:t>
            </a:r>
            <a:endParaRPr lang="id-ID" sz="1700" dirty="0"/>
          </a:p>
          <a:p>
            <a:pPr marL="0" indent="0">
              <a:buFont typeface="Wingdings"/>
              <a:buNone/>
              <a:defRPr/>
            </a:pPr>
            <a:endParaRPr lang="id-ID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87338" y="1268760"/>
            <a:ext cx="8122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0521" y="2724232"/>
            <a:ext cx="4016104" cy="3297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706700"/>
              </p:ext>
            </p:extLst>
          </p:nvPr>
        </p:nvGraphicFramePr>
        <p:xfrm>
          <a:off x="152421" y="2017971"/>
          <a:ext cx="3668252" cy="254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69" y="2989753"/>
            <a:ext cx="1803389" cy="127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1" y="4466619"/>
            <a:ext cx="1919903" cy="13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0521" y="322868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FORMULIR MODEL KPK-A : LAPOR</a:t>
            </a:r>
            <a:r>
              <a:rPr lang="en-US" b="1" dirty="0"/>
              <a:t> </a:t>
            </a:r>
            <a:r>
              <a:rPr lang="id-ID" b="1" dirty="0"/>
              <a:t>PERTAMA KALI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9161" y="4982898"/>
            <a:ext cx="317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FORMULIR MODEL KPK-B : UNTUK LAPOR SELANJUTNYA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335" y="2113661"/>
            <a:ext cx="238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sz="3200" b="1" dirty="0"/>
              <a:t>KEP-07/2005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64088" y="2792515"/>
            <a:ext cx="3583991" cy="31567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5750352" y="2158157"/>
            <a:ext cx="30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PER KPK 07/2016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21154" y="3023818"/>
            <a:ext cx="3299318" cy="5232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581" y="3100898"/>
            <a:ext cx="301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/>
              <a:t>HANYA SATU FORMULIR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139952" y="3836398"/>
            <a:ext cx="1396227" cy="1032762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0514"/>
            <a:ext cx="2379550" cy="11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45282" y="782148"/>
            <a:ext cx="8380412" cy="841375"/>
          </a:xfrm>
        </p:spPr>
        <p:txBody>
          <a:bodyPr>
            <a:normAutofit/>
          </a:bodyPr>
          <a:lstStyle/>
          <a:p>
            <a:pPr defTabSz="914134" fontAlgn="auto"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en-US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Jenis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Formulir</a:t>
            </a:r>
            <a:endParaRPr lang="id-ID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65" y="211831"/>
            <a:ext cx="8381260" cy="840905"/>
          </a:xfrm>
        </p:spPr>
        <p:txBody>
          <a:bodyPr>
            <a:noAutofit/>
          </a:bodyPr>
          <a:lstStyle/>
          <a:p>
            <a:r>
              <a:rPr lang="id-ID" sz="3200" b="1" i="1" dirty="0">
                <a:latin typeface="Calibri Light" panose="020F0302020204030204" pitchFamily="34" charset="0"/>
              </a:rPr>
              <a:t>Dokumen Pendukung Isian LHKPN Yang Harus Dilengkapi</a:t>
            </a:r>
            <a:endParaRPr lang="id-ID" sz="3200" b="1" i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17844" y="1268760"/>
            <a:ext cx="2390060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b="1" dirty="0">
                <a:latin typeface="Calibri" panose="020F0502020204030204" pitchFamily="34" charset="0"/>
              </a:rPr>
              <a:t>KEP-07/2005 :</a:t>
            </a:r>
          </a:p>
          <a:p>
            <a:pPr marL="0" indent="0" algn="just">
              <a:buNone/>
            </a:pPr>
            <a:endParaRPr lang="id-ID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49047" y="1268760"/>
            <a:ext cx="2911385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b="1" dirty="0">
                <a:latin typeface="Calibri" panose="020F0502020204030204" pitchFamily="34" charset="0"/>
              </a:rPr>
              <a:t>PKPK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id-ID" sz="2800" b="1" dirty="0">
                <a:latin typeface="Calibri" panose="020F0502020204030204" pitchFamily="34" charset="0"/>
              </a:rPr>
              <a:t>07/2016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5400000">
            <a:off x="2498251" y="3920156"/>
            <a:ext cx="4363521" cy="216023"/>
          </a:xfrm>
          <a:prstGeom prst="rect">
            <a:avLst/>
          </a:prstGeom>
          <a:solidFill>
            <a:srgbClr val="FF0000"/>
          </a:solidFill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24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846405"/>
            <a:ext cx="3960440" cy="4300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id-ID" sz="1600" b="1" dirty="0">
                <a:solidFill>
                  <a:schemeClr val="tx1"/>
                </a:solidFill>
              </a:rPr>
              <a:t>Fotokopi:</a:t>
            </a:r>
          </a:p>
          <a:p>
            <a:pPr marL="342900" lvl="0" indent="-342900">
              <a:buAutoNum type="arabicPeriod"/>
            </a:pPr>
            <a:r>
              <a:rPr lang="id-ID" sz="1600" dirty="0">
                <a:solidFill>
                  <a:schemeClr val="tx1"/>
                </a:solidFill>
              </a:rPr>
              <a:t> KTP / KK</a:t>
            </a:r>
          </a:p>
          <a:p>
            <a:pPr marL="342900" lvl="0" indent="-342900">
              <a:buAutoNum type="arabicPeriod"/>
            </a:pPr>
            <a:r>
              <a:rPr lang="id-ID" sz="1600" dirty="0">
                <a:solidFill>
                  <a:schemeClr val="tx1"/>
                </a:solidFill>
              </a:rPr>
              <a:t> NPWP</a:t>
            </a:r>
          </a:p>
          <a:p>
            <a:pPr marL="342900" lvl="0" indent="-342900">
              <a:buAutoNum type="arabicPeriod"/>
            </a:pPr>
            <a:r>
              <a:rPr lang="id-ID" sz="1600" dirty="0">
                <a:solidFill>
                  <a:schemeClr val="tx1"/>
                </a:solidFill>
              </a:rPr>
              <a:t> SK Jabatan</a:t>
            </a:r>
          </a:p>
          <a:p>
            <a:pPr marL="342900" lvl="0" indent="-342900">
              <a:buAutoNum type="arabicPeriod"/>
            </a:pPr>
            <a:r>
              <a:rPr lang="id-ID" sz="1600" dirty="0">
                <a:solidFill>
                  <a:schemeClr val="tx1"/>
                </a:solidFill>
              </a:rPr>
              <a:t> Pasfoto Keluarga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Sertifikat Tanah dan SPPT PBB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BPKB atau STNK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Dokumen kepemilikan usaha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dokumen kepemilikan rekening bank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dokumen kepemilikan asuransi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dokumen kepemilikan surga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dokumen hutang 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Dokumen piutang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Slip Penghasilan</a:t>
            </a:r>
          </a:p>
          <a:p>
            <a:pPr marL="342900" lvl="0" indent="-342900"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 Dokumen lainnya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0252" y="2336932"/>
            <a:ext cx="3960440" cy="1092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id-ID" sz="1600" b="1" dirty="0">
                <a:solidFill>
                  <a:schemeClr val="tx1"/>
                </a:solidFill>
              </a:rPr>
              <a:t>Fotokopi:</a:t>
            </a:r>
          </a:p>
          <a:p>
            <a:pPr lvl="0"/>
            <a:r>
              <a:rPr lang="id-ID" sz="1600" dirty="0">
                <a:solidFill>
                  <a:schemeClr val="tx1"/>
                </a:solidFill>
              </a:rPr>
              <a:t>Dokumen  kepemilikan harta pada Lembaga Keuangan  (Sur</a:t>
            </a:r>
            <a:r>
              <a:rPr lang="en-US" sz="1600" dirty="0">
                <a:solidFill>
                  <a:schemeClr val="tx1"/>
                </a:solidFill>
              </a:rPr>
              <a:t>at </a:t>
            </a:r>
            <a:r>
              <a:rPr lang="en-US" sz="1600" dirty="0" err="1">
                <a:solidFill>
                  <a:schemeClr val="tx1"/>
                </a:solidFill>
              </a:rPr>
              <a:t>berhar</a:t>
            </a:r>
            <a:r>
              <a:rPr lang="id-ID" sz="1600" dirty="0">
                <a:solidFill>
                  <a:schemeClr val="tx1"/>
                </a:solidFill>
              </a:rPr>
              <a:t>ga, Asuransi, Perbankan)</a:t>
            </a:r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928068"/>
              </p:ext>
            </p:extLst>
          </p:nvPr>
        </p:nvGraphicFramePr>
        <p:xfrm>
          <a:off x="0" y="2060848"/>
          <a:ext cx="89644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34076" y="548680"/>
            <a:ext cx="8085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3. </a:t>
            </a:r>
            <a:r>
              <a:rPr lang="id-ID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Pengumuman Harta Kekayaan PN 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   </a:t>
            </a:r>
            <a:r>
              <a:rPr lang="id-ID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Dan Medianya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49" y="836712"/>
            <a:ext cx="8333607" cy="3706518"/>
          </a:xfrm>
        </p:spPr>
        <p:txBody>
          <a:bodyPr>
            <a:noAutofit/>
          </a:bodyPr>
          <a:lstStyle/>
          <a:p>
            <a:pPr algn="ctr"/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b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Surat Edaran Nomor  SE: 08/01/10/2016            </a:t>
            </a:r>
            <a:b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  Tanggal 26 Oktober 2016 </a:t>
            </a:r>
            <a:b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Tentang:</a:t>
            </a:r>
            <a: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d-ID" sz="3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Petunjuk Teknis Penyampaian dan Pengelolaan LHKPN Setelah diberlakukannya PKPK Nomor 07/2016 Tentang Tata Cara Pendaftaran, Pengumuman dan Pemeriksaan Harta Kekayaan Penyelenggara Negara</a:t>
            </a:r>
            <a:b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id-ID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77538" y="6237312"/>
            <a:ext cx="6732748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KOMISI PEMBERANTASAN KORUPSI RI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2849" y="6265022"/>
            <a:ext cx="1477946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45208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86520" y="3588624"/>
          <a:ext cx="342610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2074" y="404664"/>
            <a:ext cx="8381260" cy="1224136"/>
          </a:xfrm>
        </p:spPr>
        <p:txBody>
          <a:bodyPr>
            <a:noAutofit/>
          </a:bodyPr>
          <a:lstStyle/>
          <a:p>
            <a:r>
              <a:rPr lang="id-ID" sz="28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Batas Waktu Masa Transisi Dalam PKPK 07/2016 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28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id-ID" sz="28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Tentang Pendaftaran, Pengumuman dan Pemeriksaan Harta Kekayaan Penyelenggara Negara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5048" y="2132856"/>
            <a:ext cx="8153400" cy="7827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id-ID" sz="2400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8330" y="2834180"/>
            <a:ext cx="3780420" cy="6652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PKPK 07/2016 Diberlakukan (Bertahap)</a:t>
            </a:r>
            <a:endParaRPr lang="id-ID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1838945" y="2522185"/>
            <a:ext cx="347217" cy="3142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4786064" y="2839568"/>
            <a:ext cx="4122740" cy="6652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PKPK 07/2016 Wajib Diberlakukan </a:t>
            </a:r>
          </a:p>
          <a:p>
            <a:pPr algn="ctr"/>
            <a:r>
              <a:rPr lang="id-ID" sz="16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Secara Penuh</a:t>
            </a:r>
            <a:endParaRPr lang="id-ID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/>
          </p:nvPr>
        </p:nvGraphicFramePr>
        <p:xfrm>
          <a:off x="4786064" y="3532290"/>
          <a:ext cx="425043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043608" y="1870075"/>
            <a:ext cx="1862736" cy="6228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 Juli 2016</a:t>
            </a:r>
            <a:endParaRPr lang="id-ID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03540" y="1870075"/>
            <a:ext cx="1862736" cy="6228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 Juli 2017</a:t>
            </a:r>
            <a:endParaRPr lang="id-ID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6661300" y="2522185"/>
            <a:ext cx="347217" cy="3142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>
            <a:off x="3131840" y="1724435"/>
            <a:ext cx="2664296" cy="84046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3063047" y="1918440"/>
            <a:ext cx="2664296" cy="43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Transisi Selama Satu Tahun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45872" y="2492896"/>
            <a:ext cx="0" cy="3859202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23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6735808"/>
              </p:ext>
            </p:extLst>
          </p:nvPr>
        </p:nvGraphicFramePr>
        <p:xfrm>
          <a:off x="612648" y="1988840"/>
          <a:ext cx="39593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19975" cy="840905"/>
          </a:xfrm>
        </p:spPr>
        <p:txBody>
          <a:bodyPr>
            <a:normAutofit/>
          </a:bodyPr>
          <a:lstStyle/>
          <a:p>
            <a:r>
              <a:rPr lang="id-ID" sz="3200" b="1" i="1" dirty="0">
                <a:solidFill>
                  <a:schemeClr val="accent3">
                    <a:lumMod val="50000"/>
                  </a:schemeClr>
                </a:solidFill>
              </a:rPr>
              <a:t>Saat Berlakunya Formulir LHKPN Baru dan e-LHKPN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88131" y="3738354"/>
            <a:ext cx="741401" cy="554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6012160" y="2954354"/>
            <a:ext cx="2366792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TMT 1 Januari 2017</a:t>
            </a:r>
            <a:endParaRPr lang="id-ID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59822" y="3984193"/>
            <a:ext cx="2366792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Pemberlakuan Formulir LHKPN Baru dan e-LHKPN</a:t>
            </a:r>
            <a:endParaRPr lang="id-ID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3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6010854"/>
              </p:ext>
            </p:extLst>
          </p:nvPr>
        </p:nvGraphicFramePr>
        <p:xfrm>
          <a:off x="323528" y="3035604"/>
          <a:ext cx="3888432" cy="327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82978590"/>
              </p:ext>
            </p:extLst>
          </p:nvPr>
        </p:nvGraphicFramePr>
        <p:xfrm>
          <a:off x="5148064" y="2967542"/>
          <a:ext cx="3672408" cy="334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635064" y="1802226"/>
            <a:ext cx="0" cy="4896544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67544" y="1802226"/>
            <a:ext cx="3600400" cy="762678"/>
          </a:xfrm>
          <a:prstGeom prst="roundRect">
            <a:avLst/>
          </a:prstGeom>
          <a:solidFill>
            <a:srgbClr val="81E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alibri" panose="020F0502020204030204" pitchFamily="34" charset="0"/>
              </a:rPr>
              <a:t>Bagi Wajib LHKPN yang Baru Diangkat/Pensiun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48064" y="1802226"/>
            <a:ext cx="3744416" cy="762678"/>
          </a:xfrm>
          <a:prstGeom prst="roundRect">
            <a:avLst/>
          </a:prstGeom>
          <a:solidFill>
            <a:srgbClr val="81E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alibri" panose="020F0502020204030204" pitchFamily="34" charset="0"/>
              </a:rPr>
              <a:t>Bagi Wajib LHKPN mengalami perubahan Jabatan/</a:t>
            </a:r>
            <a:r>
              <a:rPr lang="id-ID" b="1" i="1" dirty="0">
                <a:solidFill>
                  <a:schemeClr val="tx1"/>
                </a:solidFill>
                <a:latin typeface="Calibri" panose="020F0502020204030204" pitchFamily="34" charset="0"/>
              </a:rPr>
              <a:t>Update </a:t>
            </a:r>
            <a:r>
              <a:rPr lang="id-ID" b="1" dirty="0">
                <a:solidFill>
                  <a:schemeClr val="tx1"/>
                </a:solidFill>
                <a:latin typeface="Calibri" panose="020F0502020204030204" pitchFamily="34" charset="0"/>
              </a:rPr>
              <a:t>2 Tahunan 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2061636" y="2730242"/>
            <a:ext cx="500943" cy="3142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 rot="5400000">
            <a:off x="6638911" y="2658234"/>
            <a:ext cx="500943" cy="3142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579982"/>
            <a:ext cx="8652023" cy="840905"/>
          </a:xfrm>
        </p:spPr>
        <p:txBody>
          <a:bodyPr>
            <a:noAutofit/>
          </a:bodyPr>
          <a:lstStyle/>
          <a:p>
            <a:r>
              <a:rPr lang="id-ID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Mekanisme Penyampaian LHKPN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id-ID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Terhitung Sejak 1 Januari 2017</a:t>
            </a:r>
          </a:p>
        </p:txBody>
      </p:sp>
    </p:spTree>
    <p:extLst>
      <p:ext uri="{BB962C8B-B14F-4D97-AF65-F5344CB8AC3E}">
        <p14:creationId xmlns:p14="http://schemas.microsoft.com/office/powerpoint/2010/main" val="160651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4"/>
          <p:cNvSpPr/>
          <p:nvPr/>
        </p:nvSpPr>
        <p:spPr>
          <a:xfrm>
            <a:off x="1037192" y="1383366"/>
            <a:ext cx="7530284" cy="50047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727" tIns="129540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kern="1200" dirty="0"/>
              <a:t>JENIS FORMULIR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9079106"/>
              </p:ext>
            </p:extLst>
          </p:nvPr>
        </p:nvGraphicFramePr>
        <p:xfrm>
          <a:off x="409532" y="3196754"/>
          <a:ext cx="5446810" cy="304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7135" y="196940"/>
            <a:ext cx="8652023" cy="840905"/>
          </a:xfrm>
        </p:spPr>
        <p:txBody>
          <a:bodyPr>
            <a:noAutofit/>
          </a:bodyPr>
          <a:lstStyle/>
          <a:p>
            <a:r>
              <a:rPr lang="id-ID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Mekanisme Pengelolaan LHKPN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id-ID" sz="3200" b="1" i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Terhitung Sejak 1 Januari 2017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1300" y="1196752"/>
            <a:ext cx="2366792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LEMBAGA/INSTANSI</a:t>
            </a:r>
            <a:endParaRPr lang="id-ID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7056" y="2012990"/>
            <a:ext cx="2969006" cy="10265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PENERBITAN/HARMONISASI PERATURAN INTERNAL,</a:t>
            </a:r>
          </a:p>
          <a:p>
            <a:pPr algn="ctr"/>
            <a:r>
              <a:rPr lang="id-ID" sz="16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dengan Pokok Substansi, </a:t>
            </a:r>
          </a:p>
          <a:p>
            <a:pPr algn="ctr"/>
            <a:r>
              <a:rPr lang="id-ID" sz="16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antara lain:</a:t>
            </a:r>
            <a:endParaRPr lang="id-ID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-108520" y="1539170"/>
            <a:ext cx="464054" cy="99632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66576" y="1196752"/>
            <a:ext cx="135868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KPK</a:t>
            </a:r>
            <a:endParaRPr lang="id-ID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66576" y="2022214"/>
            <a:ext cx="1886764" cy="10265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Pendampingan Terhadap Lembaga/Instansi</a:t>
            </a:r>
            <a:endParaRPr lang="id-ID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6384081" y="1536554"/>
            <a:ext cx="464054" cy="99632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30" y="1383366"/>
            <a:ext cx="3336051" cy="0"/>
          </a:xfrm>
          <a:prstGeom prst="straightConnector1">
            <a:avLst/>
          </a:prstGeom>
          <a:ln w="50800">
            <a:solidFill>
              <a:srgbClr val="0070C0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86036" y="1554936"/>
            <a:ext cx="3366513" cy="0"/>
          </a:xfrm>
          <a:prstGeom prst="straightConnector1">
            <a:avLst/>
          </a:prstGeom>
          <a:ln w="50800">
            <a:solidFill>
              <a:srgbClr val="0070C0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38442" y="2161810"/>
            <a:ext cx="216024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Paling Lambat:</a:t>
            </a:r>
          </a:p>
          <a:p>
            <a:pPr algn="ctr"/>
            <a:r>
              <a:rPr lang="id-ID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30 Juni 2017</a:t>
            </a:r>
          </a:p>
        </p:txBody>
      </p:sp>
    </p:spTree>
    <p:extLst>
      <p:ext uri="{BB962C8B-B14F-4D97-AF65-F5344CB8AC3E}">
        <p14:creationId xmlns:p14="http://schemas.microsoft.com/office/powerpoint/2010/main" val="773455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7392" y="6459786"/>
            <a:ext cx="984019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756337" y="3080113"/>
            <a:ext cx="2108866" cy="1732725"/>
          </a:xfrm>
          <a:prstGeom prst="hexagon">
            <a:avLst/>
          </a:prstGeom>
          <a:gradFill flip="none" rotWithShape="1">
            <a:gsLst>
              <a:gs pos="0">
                <a:srgbClr val="B74919">
                  <a:lumMod val="40000"/>
                  <a:lumOff val="60000"/>
                </a:srgbClr>
              </a:gs>
              <a:gs pos="46000">
                <a:srgbClr val="B74919">
                  <a:lumMod val="95000"/>
                  <a:lumOff val="5000"/>
                </a:srgbClr>
              </a:gs>
              <a:gs pos="100000">
                <a:srgbClr val="B74919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2430436" y="2211010"/>
            <a:ext cx="1895234" cy="1773833"/>
          </a:xfrm>
          <a:prstGeom prst="hexagon">
            <a:avLst/>
          </a:prstGeom>
          <a:gradFill flip="none" rotWithShape="1">
            <a:gsLst>
              <a:gs pos="0">
                <a:srgbClr val="1D9A78">
                  <a:lumMod val="40000"/>
                  <a:lumOff val="60000"/>
                </a:srgbClr>
              </a:gs>
              <a:gs pos="46000">
                <a:srgbClr val="1D9A78">
                  <a:lumMod val="95000"/>
                  <a:lumOff val="5000"/>
                </a:srgbClr>
              </a:gs>
              <a:gs pos="100000">
                <a:srgbClr val="1D9A78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902786" y="3142813"/>
            <a:ext cx="1757026" cy="1663796"/>
          </a:xfrm>
          <a:prstGeom prst="hexagon">
            <a:avLst/>
          </a:prstGeom>
          <a:gradFill flip="none" rotWithShape="1">
            <a:gsLst>
              <a:gs pos="0">
                <a:srgbClr val="36AFCE">
                  <a:lumMod val="40000"/>
                  <a:lumOff val="60000"/>
                </a:srgbClr>
              </a:gs>
              <a:gs pos="46000">
                <a:srgbClr val="36AFCE">
                  <a:lumMod val="95000"/>
                  <a:lumOff val="5000"/>
                </a:srgbClr>
              </a:gs>
              <a:gs pos="100000">
                <a:srgbClr val="36AFCE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5275988" y="2351727"/>
            <a:ext cx="1824486" cy="1633116"/>
          </a:xfrm>
          <a:prstGeom prst="hexagon">
            <a:avLst/>
          </a:prstGeom>
          <a:gradFill flip="none" rotWithShape="1">
            <a:gsLst>
              <a:gs pos="0">
                <a:srgbClr val="8BC145">
                  <a:lumMod val="40000"/>
                  <a:lumOff val="60000"/>
                </a:srgbClr>
              </a:gs>
              <a:gs pos="46000">
                <a:srgbClr val="8BC145">
                  <a:lumMod val="95000"/>
                  <a:lumOff val="5000"/>
                </a:srgbClr>
              </a:gs>
              <a:gs pos="100000">
                <a:srgbClr val="8BC14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675576" y="3151233"/>
            <a:ext cx="1823663" cy="1693772"/>
          </a:xfrm>
          <a:prstGeom prst="hexagon">
            <a:avLst/>
          </a:prstGeom>
          <a:gradFill flip="none" rotWithShape="1">
            <a:gsLst>
              <a:gs pos="0">
                <a:srgbClr val="F19D19">
                  <a:lumMod val="40000"/>
                  <a:lumOff val="60000"/>
                </a:srgbClr>
              </a:gs>
              <a:gs pos="46000">
                <a:srgbClr val="F19D19">
                  <a:lumMod val="95000"/>
                  <a:lumOff val="5000"/>
                </a:srgbClr>
              </a:gs>
              <a:gs pos="100000">
                <a:srgbClr val="F19D19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740409" y="2527079"/>
            <a:ext cx="1162377" cy="1142745"/>
            <a:chOff x="3785" y="857"/>
            <a:chExt cx="1155" cy="1165"/>
          </a:xfr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394" y="857"/>
              <a:ext cx="546" cy="552"/>
            </a:xfrm>
            <a:custGeom>
              <a:avLst/>
              <a:gdLst>
                <a:gd name="T0" fmla="*/ 951 w 1639"/>
                <a:gd name="T1" fmla="*/ 0 h 1656"/>
                <a:gd name="T2" fmla="*/ 951 w 1639"/>
                <a:gd name="T3" fmla="*/ 0 h 1656"/>
                <a:gd name="T4" fmla="*/ 1639 w 1639"/>
                <a:gd name="T5" fmla="*/ 715 h 1656"/>
                <a:gd name="T6" fmla="*/ 699 w 1639"/>
                <a:gd name="T7" fmla="*/ 1656 h 1656"/>
                <a:gd name="T8" fmla="*/ 438 w 1639"/>
                <a:gd name="T9" fmla="*/ 1389 h 1656"/>
                <a:gd name="T10" fmla="*/ 526 w 1639"/>
                <a:gd name="T11" fmla="*/ 1302 h 1656"/>
                <a:gd name="T12" fmla="*/ 665 w 1639"/>
                <a:gd name="T13" fmla="*/ 1446 h 1656"/>
                <a:gd name="T14" fmla="*/ 759 w 1639"/>
                <a:gd name="T15" fmla="*/ 1351 h 1656"/>
                <a:gd name="T16" fmla="*/ 546 w 1639"/>
                <a:gd name="T17" fmla="*/ 1130 h 1656"/>
                <a:gd name="T18" fmla="*/ 633 w 1639"/>
                <a:gd name="T19" fmla="*/ 1041 h 1656"/>
                <a:gd name="T20" fmla="*/ 847 w 1639"/>
                <a:gd name="T21" fmla="*/ 1262 h 1656"/>
                <a:gd name="T22" fmla="*/ 978 w 1639"/>
                <a:gd name="T23" fmla="*/ 1132 h 1656"/>
                <a:gd name="T24" fmla="*/ 839 w 1639"/>
                <a:gd name="T25" fmla="*/ 988 h 1656"/>
                <a:gd name="T26" fmla="*/ 927 w 1639"/>
                <a:gd name="T27" fmla="*/ 900 h 1656"/>
                <a:gd name="T28" fmla="*/ 1066 w 1639"/>
                <a:gd name="T29" fmla="*/ 1044 h 1656"/>
                <a:gd name="T30" fmla="*/ 1161 w 1639"/>
                <a:gd name="T31" fmla="*/ 949 h 1656"/>
                <a:gd name="T32" fmla="*/ 947 w 1639"/>
                <a:gd name="T33" fmla="*/ 728 h 1656"/>
                <a:gd name="T34" fmla="*/ 1036 w 1639"/>
                <a:gd name="T35" fmla="*/ 639 h 1656"/>
                <a:gd name="T36" fmla="*/ 1249 w 1639"/>
                <a:gd name="T37" fmla="*/ 861 h 1656"/>
                <a:gd name="T38" fmla="*/ 1397 w 1639"/>
                <a:gd name="T39" fmla="*/ 713 h 1656"/>
                <a:gd name="T40" fmla="*/ 948 w 1639"/>
                <a:gd name="T41" fmla="*/ 246 h 1656"/>
                <a:gd name="T42" fmla="*/ 120 w 1639"/>
                <a:gd name="T43" fmla="*/ 1074 h 1656"/>
                <a:gd name="T44" fmla="*/ 0 w 1639"/>
                <a:gd name="T45" fmla="*/ 950 h 1656"/>
                <a:gd name="T46" fmla="*/ 951 w 1639"/>
                <a:gd name="T47" fmla="*/ 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9" h="1656">
                  <a:moveTo>
                    <a:pt x="951" y="0"/>
                  </a:moveTo>
                  <a:lnTo>
                    <a:pt x="951" y="0"/>
                  </a:lnTo>
                  <a:lnTo>
                    <a:pt x="1639" y="715"/>
                  </a:lnTo>
                  <a:lnTo>
                    <a:pt x="699" y="1656"/>
                  </a:lnTo>
                  <a:lnTo>
                    <a:pt x="438" y="1389"/>
                  </a:lnTo>
                  <a:lnTo>
                    <a:pt x="526" y="1302"/>
                  </a:lnTo>
                  <a:lnTo>
                    <a:pt x="665" y="1446"/>
                  </a:lnTo>
                  <a:lnTo>
                    <a:pt x="759" y="1351"/>
                  </a:lnTo>
                  <a:lnTo>
                    <a:pt x="546" y="1130"/>
                  </a:lnTo>
                  <a:lnTo>
                    <a:pt x="633" y="1041"/>
                  </a:lnTo>
                  <a:lnTo>
                    <a:pt x="847" y="1262"/>
                  </a:lnTo>
                  <a:lnTo>
                    <a:pt x="978" y="1132"/>
                  </a:lnTo>
                  <a:lnTo>
                    <a:pt x="839" y="988"/>
                  </a:lnTo>
                  <a:lnTo>
                    <a:pt x="927" y="900"/>
                  </a:lnTo>
                  <a:lnTo>
                    <a:pt x="1066" y="1044"/>
                  </a:lnTo>
                  <a:lnTo>
                    <a:pt x="1161" y="949"/>
                  </a:lnTo>
                  <a:lnTo>
                    <a:pt x="947" y="728"/>
                  </a:lnTo>
                  <a:lnTo>
                    <a:pt x="1036" y="639"/>
                  </a:lnTo>
                  <a:lnTo>
                    <a:pt x="1249" y="861"/>
                  </a:lnTo>
                  <a:lnTo>
                    <a:pt x="1397" y="713"/>
                  </a:lnTo>
                  <a:lnTo>
                    <a:pt x="948" y="246"/>
                  </a:lnTo>
                  <a:lnTo>
                    <a:pt x="120" y="1074"/>
                  </a:lnTo>
                  <a:lnTo>
                    <a:pt x="0" y="950"/>
                  </a:lnTo>
                  <a:lnTo>
                    <a:pt x="9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785" y="1409"/>
              <a:ext cx="604" cy="613"/>
            </a:xfrm>
            <a:custGeom>
              <a:avLst/>
              <a:gdLst>
                <a:gd name="T0" fmla="*/ 1123 w 1813"/>
                <a:gd name="T1" fmla="*/ 0 h 1838"/>
                <a:gd name="T2" fmla="*/ 1244 w 1813"/>
                <a:gd name="T3" fmla="*/ 122 h 1838"/>
                <a:gd name="T4" fmla="*/ 242 w 1813"/>
                <a:gd name="T5" fmla="*/ 1124 h 1838"/>
                <a:gd name="T6" fmla="*/ 692 w 1813"/>
                <a:gd name="T7" fmla="*/ 1592 h 1838"/>
                <a:gd name="T8" fmla="*/ 809 w 1813"/>
                <a:gd name="T9" fmla="*/ 1474 h 1838"/>
                <a:gd name="T10" fmla="*/ 649 w 1813"/>
                <a:gd name="T11" fmla="*/ 1307 h 1838"/>
                <a:gd name="T12" fmla="*/ 735 w 1813"/>
                <a:gd name="T13" fmla="*/ 1218 h 1838"/>
                <a:gd name="T14" fmla="*/ 897 w 1813"/>
                <a:gd name="T15" fmla="*/ 1386 h 1838"/>
                <a:gd name="T16" fmla="*/ 993 w 1813"/>
                <a:gd name="T17" fmla="*/ 1290 h 1838"/>
                <a:gd name="T18" fmla="*/ 757 w 1813"/>
                <a:gd name="T19" fmla="*/ 1046 h 1838"/>
                <a:gd name="T20" fmla="*/ 845 w 1813"/>
                <a:gd name="T21" fmla="*/ 958 h 1838"/>
                <a:gd name="T22" fmla="*/ 1080 w 1813"/>
                <a:gd name="T23" fmla="*/ 1203 h 1838"/>
                <a:gd name="T24" fmla="*/ 1211 w 1813"/>
                <a:gd name="T25" fmla="*/ 1071 h 1838"/>
                <a:gd name="T26" fmla="*/ 1050 w 1813"/>
                <a:gd name="T27" fmla="*/ 904 h 1838"/>
                <a:gd name="T28" fmla="*/ 1138 w 1813"/>
                <a:gd name="T29" fmla="*/ 817 h 1838"/>
                <a:gd name="T30" fmla="*/ 1300 w 1813"/>
                <a:gd name="T31" fmla="*/ 984 h 1838"/>
                <a:gd name="T32" fmla="*/ 1394 w 1813"/>
                <a:gd name="T33" fmla="*/ 888 h 1838"/>
                <a:gd name="T34" fmla="*/ 1158 w 1813"/>
                <a:gd name="T35" fmla="*/ 643 h 1838"/>
                <a:gd name="T36" fmla="*/ 1246 w 1813"/>
                <a:gd name="T37" fmla="*/ 555 h 1838"/>
                <a:gd name="T38" fmla="*/ 1482 w 1813"/>
                <a:gd name="T39" fmla="*/ 801 h 1838"/>
                <a:gd name="T40" fmla="*/ 1602 w 1813"/>
                <a:gd name="T41" fmla="*/ 680 h 1838"/>
                <a:gd name="T42" fmla="*/ 1441 w 1813"/>
                <a:gd name="T43" fmla="*/ 513 h 1838"/>
                <a:gd name="T44" fmla="*/ 1530 w 1813"/>
                <a:gd name="T45" fmla="*/ 424 h 1838"/>
                <a:gd name="T46" fmla="*/ 1813 w 1813"/>
                <a:gd name="T47" fmla="*/ 719 h 1838"/>
                <a:gd name="T48" fmla="*/ 690 w 1813"/>
                <a:gd name="T49" fmla="*/ 1838 h 1838"/>
                <a:gd name="T50" fmla="*/ 0 w 1813"/>
                <a:gd name="T51" fmla="*/ 1122 h 1838"/>
                <a:gd name="T52" fmla="*/ 1123 w 1813"/>
                <a:gd name="T53" fmla="*/ 0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3" h="1838">
                  <a:moveTo>
                    <a:pt x="1123" y="0"/>
                  </a:moveTo>
                  <a:lnTo>
                    <a:pt x="1244" y="122"/>
                  </a:lnTo>
                  <a:lnTo>
                    <a:pt x="242" y="1124"/>
                  </a:lnTo>
                  <a:lnTo>
                    <a:pt x="692" y="1592"/>
                  </a:lnTo>
                  <a:lnTo>
                    <a:pt x="809" y="1474"/>
                  </a:lnTo>
                  <a:lnTo>
                    <a:pt x="649" y="1307"/>
                  </a:lnTo>
                  <a:lnTo>
                    <a:pt x="735" y="1218"/>
                  </a:lnTo>
                  <a:lnTo>
                    <a:pt x="897" y="1386"/>
                  </a:lnTo>
                  <a:lnTo>
                    <a:pt x="993" y="1290"/>
                  </a:lnTo>
                  <a:lnTo>
                    <a:pt x="757" y="1046"/>
                  </a:lnTo>
                  <a:lnTo>
                    <a:pt x="845" y="958"/>
                  </a:lnTo>
                  <a:lnTo>
                    <a:pt x="1080" y="1203"/>
                  </a:lnTo>
                  <a:lnTo>
                    <a:pt x="1211" y="1071"/>
                  </a:lnTo>
                  <a:lnTo>
                    <a:pt x="1050" y="904"/>
                  </a:lnTo>
                  <a:lnTo>
                    <a:pt x="1138" y="817"/>
                  </a:lnTo>
                  <a:lnTo>
                    <a:pt x="1300" y="984"/>
                  </a:lnTo>
                  <a:lnTo>
                    <a:pt x="1394" y="888"/>
                  </a:lnTo>
                  <a:lnTo>
                    <a:pt x="1158" y="643"/>
                  </a:lnTo>
                  <a:lnTo>
                    <a:pt x="1246" y="555"/>
                  </a:lnTo>
                  <a:lnTo>
                    <a:pt x="1482" y="801"/>
                  </a:lnTo>
                  <a:lnTo>
                    <a:pt x="1602" y="680"/>
                  </a:lnTo>
                  <a:lnTo>
                    <a:pt x="1441" y="513"/>
                  </a:lnTo>
                  <a:lnTo>
                    <a:pt x="1530" y="424"/>
                  </a:lnTo>
                  <a:lnTo>
                    <a:pt x="1813" y="719"/>
                  </a:lnTo>
                  <a:lnTo>
                    <a:pt x="690" y="1838"/>
                  </a:lnTo>
                  <a:lnTo>
                    <a:pt x="0" y="1122"/>
                  </a:lnTo>
                  <a:lnTo>
                    <a:pt x="1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916" y="926"/>
              <a:ext cx="925" cy="959"/>
            </a:xfrm>
            <a:custGeom>
              <a:avLst/>
              <a:gdLst>
                <a:gd name="T0" fmla="*/ 2333 w 2775"/>
                <a:gd name="T1" fmla="*/ 1929 h 2878"/>
                <a:gd name="T2" fmla="*/ 2331 w 2775"/>
                <a:gd name="T3" fmla="*/ 2211 h 2878"/>
                <a:gd name="T4" fmla="*/ 2117 w 2775"/>
                <a:gd name="T5" fmla="*/ 2173 h 2878"/>
                <a:gd name="T6" fmla="*/ 2166 w 2775"/>
                <a:gd name="T7" fmla="*/ 2379 h 2878"/>
                <a:gd name="T8" fmla="*/ 1876 w 2775"/>
                <a:gd name="T9" fmla="*/ 2361 h 2878"/>
                <a:gd name="T10" fmla="*/ 1940 w 2775"/>
                <a:gd name="T11" fmla="*/ 2428 h 2878"/>
                <a:gd name="T12" fmla="*/ 2433 w 2775"/>
                <a:gd name="T13" fmla="*/ 2647 h 2878"/>
                <a:gd name="T14" fmla="*/ 2568 w 2775"/>
                <a:gd name="T15" fmla="*/ 2511 h 2878"/>
                <a:gd name="T16" fmla="*/ 2380 w 2775"/>
                <a:gd name="T17" fmla="*/ 1978 h 2878"/>
                <a:gd name="T18" fmla="*/ 2333 w 2775"/>
                <a:gd name="T19" fmla="*/ 1929 h 2878"/>
                <a:gd name="T20" fmla="*/ 544 w 2775"/>
                <a:gd name="T21" fmla="*/ 206 h 2878"/>
                <a:gd name="T22" fmla="*/ 203 w 2775"/>
                <a:gd name="T23" fmla="*/ 554 h 2878"/>
                <a:gd name="T24" fmla="*/ 374 w 2775"/>
                <a:gd name="T25" fmla="*/ 728 h 2878"/>
                <a:gd name="T26" fmla="*/ 715 w 2775"/>
                <a:gd name="T27" fmla="*/ 380 h 2878"/>
                <a:gd name="T28" fmla="*/ 544 w 2775"/>
                <a:gd name="T29" fmla="*/ 206 h 2878"/>
                <a:gd name="T30" fmla="*/ 544 w 2775"/>
                <a:gd name="T31" fmla="*/ 0 h 2878"/>
                <a:gd name="T32" fmla="*/ 1006 w 2775"/>
                <a:gd name="T33" fmla="*/ 471 h 2878"/>
                <a:gd name="T34" fmla="*/ 1005 w 2775"/>
                <a:gd name="T35" fmla="*/ 472 h 2878"/>
                <a:gd name="T36" fmla="*/ 2445 w 2775"/>
                <a:gd name="T37" fmla="*/ 1945 h 2878"/>
                <a:gd name="T38" fmla="*/ 2775 w 2775"/>
                <a:gd name="T39" fmla="*/ 2878 h 2878"/>
                <a:gd name="T40" fmla="*/ 1895 w 2775"/>
                <a:gd name="T41" fmla="*/ 2484 h 2878"/>
                <a:gd name="T42" fmla="*/ 463 w 2775"/>
                <a:gd name="T43" fmla="*/ 1024 h 2878"/>
                <a:gd name="T44" fmla="*/ 463 w 2775"/>
                <a:gd name="T45" fmla="*/ 1026 h 2878"/>
                <a:gd name="T46" fmla="*/ 0 w 2775"/>
                <a:gd name="T47" fmla="*/ 554 h 2878"/>
                <a:gd name="T48" fmla="*/ 544 w 2775"/>
                <a:gd name="T4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5" h="2878">
                  <a:moveTo>
                    <a:pt x="2333" y="1929"/>
                  </a:moveTo>
                  <a:lnTo>
                    <a:pt x="2331" y="2211"/>
                  </a:lnTo>
                  <a:lnTo>
                    <a:pt x="2117" y="2173"/>
                  </a:lnTo>
                  <a:lnTo>
                    <a:pt x="2166" y="2379"/>
                  </a:lnTo>
                  <a:lnTo>
                    <a:pt x="1876" y="2361"/>
                  </a:lnTo>
                  <a:lnTo>
                    <a:pt x="1940" y="2428"/>
                  </a:lnTo>
                  <a:lnTo>
                    <a:pt x="2433" y="2647"/>
                  </a:lnTo>
                  <a:lnTo>
                    <a:pt x="2568" y="2511"/>
                  </a:lnTo>
                  <a:lnTo>
                    <a:pt x="2380" y="1978"/>
                  </a:lnTo>
                  <a:lnTo>
                    <a:pt x="2333" y="1929"/>
                  </a:lnTo>
                  <a:close/>
                  <a:moveTo>
                    <a:pt x="544" y="206"/>
                  </a:moveTo>
                  <a:lnTo>
                    <a:pt x="203" y="554"/>
                  </a:lnTo>
                  <a:lnTo>
                    <a:pt x="374" y="728"/>
                  </a:lnTo>
                  <a:lnTo>
                    <a:pt x="715" y="380"/>
                  </a:lnTo>
                  <a:lnTo>
                    <a:pt x="544" y="206"/>
                  </a:lnTo>
                  <a:close/>
                  <a:moveTo>
                    <a:pt x="544" y="0"/>
                  </a:moveTo>
                  <a:lnTo>
                    <a:pt x="1006" y="471"/>
                  </a:lnTo>
                  <a:lnTo>
                    <a:pt x="1005" y="472"/>
                  </a:lnTo>
                  <a:lnTo>
                    <a:pt x="2445" y="1945"/>
                  </a:lnTo>
                  <a:lnTo>
                    <a:pt x="2775" y="2878"/>
                  </a:lnTo>
                  <a:lnTo>
                    <a:pt x="1895" y="2484"/>
                  </a:lnTo>
                  <a:lnTo>
                    <a:pt x="463" y="1024"/>
                  </a:lnTo>
                  <a:lnTo>
                    <a:pt x="463" y="1026"/>
                  </a:lnTo>
                  <a:lnTo>
                    <a:pt x="0" y="554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780055" y="2272220"/>
            <a:ext cx="2000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1600" b="1" dirty="0">
                <a:latin typeface="Calibri Light" panose="020F0302020204030204" pitchFamily="34" charset="0"/>
              </a:rPr>
              <a:t>Reviu</a:t>
            </a:r>
            <a:r>
              <a:rPr lang="en-US" altLang="en-US" sz="1600" b="1" dirty="0">
                <a:latin typeface="Calibri Light" panose="020F0302020204030204" pitchFamily="34" charset="0"/>
              </a:rPr>
              <a:t>w</a:t>
            </a:r>
            <a:r>
              <a:rPr lang="id-ID" altLang="en-US" sz="1600" b="1" dirty="0">
                <a:latin typeface="Calibri Light" panose="020F0302020204030204" pitchFamily="34" charset="0"/>
              </a:rPr>
              <a:t> </a:t>
            </a:r>
            <a:r>
              <a:rPr lang="en-US" altLang="en-US" sz="1600" b="1" dirty="0" err="1">
                <a:latin typeface="Calibri Light" panose="020F0302020204030204" pitchFamily="34" charset="0"/>
              </a:rPr>
              <a:t>Peraturan</a:t>
            </a:r>
            <a:r>
              <a:rPr lang="en-US" altLang="en-US" sz="1600" b="1" dirty="0">
                <a:latin typeface="Calibri Light" panose="020F0302020204030204" pitchFamily="34" charset="0"/>
              </a:rPr>
              <a:t>/</a:t>
            </a:r>
            <a:r>
              <a:rPr lang="id-ID" altLang="en-US" sz="1600" b="1" dirty="0">
                <a:latin typeface="Calibri Light" panose="020F0302020204030204" pitchFamily="34" charset="0"/>
              </a:rPr>
              <a:t>ketentuan Wajib Lapor</a:t>
            </a:r>
            <a:endParaRPr lang="en-US" alt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2678342" y="4102832"/>
            <a:ext cx="1339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1600" b="1" dirty="0">
                <a:latin typeface="Calibri Light" panose="020F0302020204030204" pitchFamily="34" charset="0"/>
              </a:rPr>
              <a:t>Update </a:t>
            </a:r>
            <a:r>
              <a:rPr lang="en-US" altLang="en-US" sz="1600" b="1" dirty="0">
                <a:latin typeface="Calibri Light" panose="020F0302020204030204" pitchFamily="34" charset="0"/>
              </a:rPr>
              <a:t>D</a:t>
            </a:r>
            <a:r>
              <a:rPr lang="id-ID" altLang="en-US" sz="1600" b="1" dirty="0">
                <a:latin typeface="Calibri Light" panose="020F0302020204030204" pitchFamily="34" charset="0"/>
              </a:rPr>
              <a:t>ata </a:t>
            </a:r>
            <a:r>
              <a:rPr lang="en-US" altLang="en-US" sz="1600" b="1" dirty="0">
                <a:latin typeface="Calibri Light" panose="020F0302020204030204" pitchFamily="34" charset="0"/>
              </a:rPr>
              <a:t>W</a:t>
            </a:r>
            <a:r>
              <a:rPr lang="id-ID" altLang="en-US" sz="1600" b="1" dirty="0">
                <a:latin typeface="Calibri Light" panose="020F0302020204030204" pitchFamily="34" charset="0"/>
              </a:rPr>
              <a:t>ajib </a:t>
            </a:r>
            <a:r>
              <a:rPr lang="en-US" altLang="en-US" sz="1600" b="1" dirty="0">
                <a:latin typeface="Calibri Light" panose="020F0302020204030204" pitchFamily="34" charset="0"/>
              </a:rPr>
              <a:t>L</a:t>
            </a:r>
            <a:r>
              <a:rPr lang="id-ID" altLang="en-US" sz="1600" b="1" dirty="0">
                <a:latin typeface="Calibri Light" panose="020F0302020204030204" pitchFamily="34" charset="0"/>
              </a:rPr>
              <a:t>apor</a:t>
            </a:r>
            <a:endParaRPr lang="en-US" alt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4071999" y="2381881"/>
            <a:ext cx="1493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1600" b="1" dirty="0">
                <a:latin typeface="Calibri Light" panose="020F0302020204030204" pitchFamily="34" charset="0"/>
              </a:rPr>
              <a:t>Pendampingan </a:t>
            </a:r>
            <a:r>
              <a:rPr lang="en-US" altLang="en-US" sz="1600" b="1" dirty="0">
                <a:latin typeface="Calibri Light" panose="020F0302020204030204" pitchFamily="34" charset="0"/>
              </a:rPr>
              <a:t>P</a:t>
            </a:r>
            <a:r>
              <a:rPr lang="id-ID" altLang="en-US" sz="1600" b="1" dirty="0">
                <a:latin typeface="Calibri Light" panose="020F0302020204030204" pitchFamily="34" charset="0"/>
              </a:rPr>
              <a:t>engisian / e-</a:t>
            </a:r>
            <a:r>
              <a:rPr lang="en-US" altLang="en-US" sz="1600" b="1" dirty="0">
                <a:latin typeface="Calibri Light" panose="020F0302020204030204" pitchFamily="34" charset="0"/>
              </a:rPr>
              <a:t>F</a:t>
            </a:r>
            <a:r>
              <a:rPr lang="id-ID" altLang="en-US" sz="1600" b="1" dirty="0">
                <a:latin typeface="Calibri Light" panose="020F0302020204030204" pitchFamily="34" charset="0"/>
              </a:rPr>
              <a:t>iling</a:t>
            </a:r>
            <a:endParaRPr lang="en-US" alt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5500694" y="3974663"/>
            <a:ext cx="136213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1600" b="1" dirty="0">
                <a:latin typeface="Calibri Light" panose="020F0302020204030204" pitchFamily="34" charset="0"/>
              </a:rPr>
              <a:t>Monitoring </a:t>
            </a:r>
            <a:r>
              <a:rPr lang="en-US" altLang="en-US" sz="1600" b="1" dirty="0">
                <a:latin typeface="Calibri Light" panose="020F0302020204030204" pitchFamily="34" charset="0"/>
              </a:rPr>
              <a:t>K</a:t>
            </a:r>
            <a:r>
              <a:rPr lang="id-ID" altLang="en-US" sz="1600" b="1" dirty="0">
                <a:latin typeface="Calibri Light" panose="020F0302020204030204" pitchFamily="34" charset="0"/>
              </a:rPr>
              <a:t>epatuhan</a:t>
            </a:r>
            <a:endParaRPr lang="en-US" alt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6856994" y="2521434"/>
            <a:ext cx="1715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1600" b="1" dirty="0">
                <a:latin typeface="Calibri Light" panose="020F0302020204030204" pitchFamily="34" charset="0"/>
              </a:rPr>
              <a:t>Pemberian Imbalan/sanksi</a:t>
            </a:r>
            <a:endParaRPr lang="en-US" altLang="en-US" sz="1600" b="1" dirty="0">
              <a:latin typeface="Calibri Light" panose="020F0302020204030204" pitchFamily="34" charset="0"/>
            </a:endParaRPr>
          </a:p>
        </p:txBody>
      </p:sp>
      <p:grpSp>
        <p:nvGrpSpPr>
          <p:cNvPr id="19" name="Group 16"/>
          <p:cNvGrpSpPr>
            <a:grpSpLocks noChangeAspect="1"/>
          </p:cNvGrpSpPr>
          <p:nvPr/>
        </p:nvGrpSpPr>
        <p:grpSpPr bwMode="auto">
          <a:xfrm>
            <a:off x="7107966" y="3481945"/>
            <a:ext cx="958881" cy="929058"/>
            <a:chOff x="4008" y="548"/>
            <a:chExt cx="1061" cy="1028"/>
          </a:xfr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094" y="1013"/>
              <a:ext cx="626" cy="563"/>
            </a:xfrm>
            <a:custGeom>
              <a:avLst/>
              <a:gdLst>
                <a:gd name="T0" fmla="*/ 2008 w 2505"/>
                <a:gd name="T1" fmla="*/ 1797 h 2253"/>
                <a:gd name="T2" fmla="*/ 2165 w 2505"/>
                <a:gd name="T3" fmla="*/ 1779 h 2253"/>
                <a:gd name="T4" fmla="*/ 1084 w 2505"/>
                <a:gd name="T5" fmla="*/ 1077 h 2253"/>
                <a:gd name="T6" fmla="*/ 1378 w 2505"/>
                <a:gd name="T7" fmla="*/ 1591 h 2253"/>
                <a:gd name="T8" fmla="*/ 1655 w 2505"/>
                <a:gd name="T9" fmla="*/ 1629 h 2253"/>
                <a:gd name="T10" fmla="*/ 1572 w 2505"/>
                <a:gd name="T11" fmla="*/ 1347 h 2253"/>
                <a:gd name="T12" fmla="*/ 1109 w 2505"/>
                <a:gd name="T13" fmla="*/ 1020 h 2253"/>
                <a:gd name="T14" fmla="*/ 1166 w 2505"/>
                <a:gd name="T15" fmla="*/ 929 h 2253"/>
                <a:gd name="T16" fmla="*/ 1606 w 2505"/>
                <a:gd name="T17" fmla="*/ 1245 h 2253"/>
                <a:gd name="T18" fmla="*/ 1742 w 2505"/>
                <a:gd name="T19" fmla="*/ 1311 h 2253"/>
                <a:gd name="T20" fmla="*/ 1760 w 2505"/>
                <a:gd name="T21" fmla="*/ 1644 h 2253"/>
                <a:gd name="T22" fmla="*/ 1841 w 2505"/>
                <a:gd name="T23" fmla="*/ 2033 h 2253"/>
                <a:gd name="T24" fmla="*/ 2140 w 2505"/>
                <a:gd name="T25" fmla="*/ 2128 h 2253"/>
                <a:gd name="T26" fmla="*/ 2365 w 2505"/>
                <a:gd name="T27" fmla="*/ 1868 h 2253"/>
                <a:gd name="T28" fmla="*/ 2353 w 2505"/>
                <a:gd name="T29" fmla="*/ 1475 h 2253"/>
                <a:gd name="T30" fmla="*/ 2097 w 2505"/>
                <a:gd name="T31" fmla="*/ 1334 h 2253"/>
                <a:gd name="T32" fmla="*/ 2109 w 2505"/>
                <a:gd name="T33" fmla="*/ 1545 h 2253"/>
                <a:gd name="T34" fmla="*/ 2246 w 2505"/>
                <a:gd name="T35" fmla="*/ 1851 h 2253"/>
                <a:gd name="T36" fmla="*/ 2096 w 2505"/>
                <a:gd name="T37" fmla="*/ 1956 h 2253"/>
                <a:gd name="T38" fmla="*/ 1850 w 2505"/>
                <a:gd name="T39" fmla="*/ 1686 h 2253"/>
                <a:gd name="T40" fmla="*/ 1951 w 2505"/>
                <a:gd name="T41" fmla="*/ 1328 h 2253"/>
                <a:gd name="T42" fmla="*/ 1854 w 2505"/>
                <a:gd name="T43" fmla="*/ 1090 h 2253"/>
                <a:gd name="T44" fmla="*/ 166 w 2505"/>
                <a:gd name="T45" fmla="*/ 300 h 2253"/>
                <a:gd name="T46" fmla="*/ 183 w 2505"/>
                <a:gd name="T47" fmla="*/ 633 h 2253"/>
                <a:gd name="T48" fmla="*/ 435 w 2505"/>
                <a:gd name="T49" fmla="*/ 809 h 2253"/>
                <a:gd name="T50" fmla="*/ 773 w 2505"/>
                <a:gd name="T51" fmla="*/ 1024 h 2253"/>
                <a:gd name="T52" fmla="*/ 706 w 2505"/>
                <a:gd name="T53" fmla="*/ 666 h 2253"/>
                <a:gd name="T54" fmla="*/ 652 w 2505"/>
                <a:gd name="T55" fmla="*/ 136 h 2253"/>
                <a:gd name="T56" fmla="*/ 700 w 2505"/>
                <a:gd name="T57" fmla="*/ 516 h 2253"/>
                <a:gd name="T58" fmla="*/ 1142 w 2505"/>
                <a:gd name="T59" fmla="*/ 577 h 2253"/>
                <a:gd name="T60" fmla="*/ 810 w 2505"/>
                <a:gd name="T61" fmla="*/ 105 h 2253"/>
                <a:gd name="T62" fmla="*/ 1125 w 2505"/>
                <a:gd name="T63" fmla="*/ 333 h 2253"/>
                <a:gd name="T64" fmla="*/ 1643 w 2505"/>
                <a:gd name="T65" fmla="*/ 796 h 2253"/>
                <a:gd name="T66" fmla="*/ 2103 w 2505"/>
                <a:gd name="T67" fmla="*/ 1140 h 2253"/>
                <a:gd name="T68" fmla="*/ 2372 w 2505"/>
                <a:gd name="T69" fmla="*/ 1326 h 2253"/>
                <a:gd name="T70" fmla="*/ 2498 w 2505"/>
                <a:gd name="T71" fmla="*/ 1765 h 2253"/>
                <a:gd name="T72" fmla="*/ 2273 w 2505"/>
                <a:gd name="T73" fmla="*/ 2171 h 2253"/>
                <a:gd name="T74" fmla="*/ 1880 w 2505"/>
                <a:gd name="T75" fmla="*/ 2216 h 2253"/>
                <a:gd name="T76" fmla="*/ 1643 w 2505"/>
                <a:gd name="T77" fmla="*/ 1996 h 2253"/>
                <a:gd name="T78" fmla="*/ 1228 w 2505"/>
                <a:gd name="T79" fmla="*/ 1595 h 2253"/>
                <a:gd name="T80" fmla="*/ 917 w 2505"/>
                <a:gd name="T81" fmla="*/ 1529 h 2253"/>
                <a:gd name="T82" fmla="*/ 797 w 2505"/>
                <a:gd name="T83" fmla="*/ 1892 h 2253"/>
                <a:gd name="T84" fmla="*/ 693 w 2505"/>
                <a:gd name="T85" fmla="*/ 1919 h 2253"/>
                <a:gd name="T86" fmla="*/ 611 w 2505"/>
                <a:gd name="T87" fmla="*/ 1753 h 2253"/>
                <a:gd name="T88" fmla="*/ 750 w 2505"/>
                <a:gd name="T89" fmla="*/ 1455 h 2253"/>
                <a:gd name="T90" fmla="*/ 809 w 2505"/>
                <a:gd name="T91" fmla="*/ 1354 h 2253"/>
                <a:gd name="T92" fmla="*/ 601 w 2505"/>
                <a:gd name="T93" fmla="*/ 1493 h 2253"/>
                <a:gd name="T94" fmla="*/ 423 w 2505"/>
                <a:gd name="T95" fmla="*/ 1744 h 2253"/>
                <a:gd name="T96" fmla="*/ 115 w 2505"/>
                <a:gd name="T97" fmla="*/ 1695 h 2253"/>
                <a:gd name="T98" fmla="*/ 267 w 2505"/>
                <a:gd name="T99" fmla="*/ 1558 h 2253"/>
                <a:gd name="T100" fmla="*/ 473 w 2505"/>
                <a:gd name="T101" fmla="*/ 1383 h 2253"/>
                <a:gd name="T102" fmla="*/ 715 w 2505"/>
                <a:gd name="T103" fmla="*/ 1211 h 2253"/>
                <a:gd name="T104" fmla="*/ 407 w 2505"/>
                <a:gd name="T105" fmla="*/ 918 h 2253"/>
                <a:gd name="T106" fmla="*/ 161 w 2505"/>
                <a:gd name="T107" fmla="*/ 751 h 2253"/>
                <a:gd name="T108" fmla="*/ 18 w 2505"/>
                <a:gd name="T109" fmla="*/ 367 h 2253"/>
                <a:gd name="T110" fmla="*/ 366 w 2505"/>
                <a:gd name="T111" fmla="*/ 189 h 2253"/>
                <a:gd name="T112" fmla="*/ 725 w 2505"/>
                <a:gd name="T113" fmla="*/ 8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5" h="2253">
                  <a:moveTo>
                    <a:pt x="1963" y="1553"/>
                  </a:moveTo>
                  <a:lnTo>
                    <a:pt x="1956" y="1584"/>
                  </a:lnTo>
                  <a:lnTo>
                    <a:pt x="1953" y="1613"/>
                  </a:lnTo>
                  <a:lnTo>
                    <a:pt x="1951" y="1642"/>
                  </a:lnTo>
                  <a:lnTo>
                    <a:pt x="1953" y="1667"/>
                  </a:lnTo>
                  <a:lnTo>
                    <a:pt x="1956" y="1690"/>
                  </a:lnTo>
                  <a:lnTo>
                    <a:pt x="1971" y="1732"/>
                  </a:lnTo>
                  <a:lnTo>
                    <a:pt x="1988" y="1768"/>
                  </a:lnTo>
                  <a:lnTo>
                    <a:pt x="2008" y="1797"/>
                  </a:lnTo>
                  <a:lnTo>
                    <a:pt x="2029" y="1820"/>
                  </a:lnTo>
                  <a:lnTo>
                    <a:pt x="2050" y="1838"/>
                  </a:lnTo>
                  <a:lnTo>
                    <a:pt x="2071" y="1847"/>
                  </a:lnTo>
                  <a:lnTo>
                    <a:pt x="2091" y="1851"/>
                  </a:lnTo>
                  <a:lnTo>
                    <a:pt x="2092" y="1851"/>
                  </a:lnTo>
                  <a:lnTo>
                    <a:pt x="2113" y="1845"/>
                  </a:lnTo>
                  <a:lnTo>
                    <a:pt x="2132" y="1831"/>
                  </a:lnTo>
                  <a:lnTo>
                    <a:pt x="2149" y="1810"/>
                  </a:lnTo>
                  <a:lnTo>
                    <a:pt x="2165" y="1779"/>
                  </a:lnTo>
                  <a:lnTo>
                    <a:pt x="2177" y="1743"/>
                  </a:lnTo>
                  <a:lnTo>
                    <a:pt x="2128" y="1700"/>
                  </a:lnTo>
                  <a:lnTo>
                    <a:pt x="2086" y="1663"/>
                  </a:lnTo>
                  <a:lnTo>
                    <a:pt x="2047" y="1630"/>
                  </a:lnTo>
                  <a:lnTo>
                    <a:pt x="2014" y="1600"/>
                  </a:lnTo>
                  <a:lnTo>
                    <a:pt x="1987" y="1575"/>
                  </a:lnTo>
                  <a:lnTo>
                    <a:pt x="1963" y="1553"/>
                  </a:lnTo>
                  <a:close/>
                  <a:moveTo>
                    <a:pt x="1109" y="1020"/>
                  </a:moveTo>
                  <a:lnTo>
                    <a:pt x="1084" y="1077"/>
                  </a:lnTo>
                  <a:lnTo>
                    <a:pt x="1064" y="1132"/>
                  </a:lnTo>
                  <a:lnTo>
                    <a:pt x="1050" y="1183"/>
                  </a:lnTo>
                  <a:lnTo>
                    <a:pt x="1039" y="1232"/>
                  </a:lnTo>
                  <a:lnTo>
                    <a:pt x="1033" y="1276"/>
                  </a:lnTo>
                  <a:lnTo>
                    <a:pt x="1103" y="1338"/>
                  </a:lnTo>
                  <a:lnTo>
                    <a:pt x="1173" y="1400"/>
                  </a:lnTo>
                  <a:lnTo>
                    <a:pt x="1242" y="1463"/>
                  </a:lnTo>
                  <a:lnTo>
                    <a:pt x="1311" y="1528"/>
                  </a:lnTo>
                  <a:lnTo>
                    <a:pt x="1378" y="1591"/>
                  </a:lnTo>
                  <a:lnTo>
                    <a:pt x="1444" y="1653"/>
                  </a:lnTo>
                  <a:lnTo>
                    <a:pt x="1506" y="1714"/>
                  </a:lnTo>
                  <a:lnTo>
                    <a:pt x="1566" y="1772"/>
                  </a:lnTo>
                  <a:lnTo>
                    <a:pt x="1622" y="1827"/>
                  </a:lnTo>
                  <a:lnTo>
                    <a:pt x="1675" y="1878"/>
                  </a:lnTo>
                  <a:lnTo>
                    <a:pt x="1665" y="1815"/>
                  </a:lnTo>
                  <a:lnTo>
                    <a:pt x="1659" y="1752"/>
                  </a:lnTo>
                  <a:lnTo>
                    <a:pt x="1656" y="1690"/>
                  </a:lnTo>
                  <a:lnTo>
                    <a:pt x="1655" y="1629"/>
                  </a:lnTo>
                  <a:lnTo>
                    <a:pt x="1656" y="1572"/>
                  </a:lnTo>
                  <a:lnTo>
                    <a:pt x="1660" y="1520"/>
                  </a:lnTo>
                  <a:lnTo>
                    <a:pt x="1664" y="1472"/>
                  </a:lnTo>
                  <a:lnTo>
                    <a:pt x="1668" y="1431"/>
                  </a:lnTo>
                  <a:lnTo>
                    <a:pt x="1672" y="1397"/>
                  </a:lnTo>
                  <a:lnTo>
                    <a:pt x="1652" y="1389"/>
                  </a:lnTo>
                  <a:lnTo>
                    <a:pt x="1630" y="1377"/>
                  </a:lnTo>
                  <a:lnTo>
                    <a:pt x="1602" y="1364"/>
                  </a:lnTo>
                  <a:lnTo>
                    <a:pt x="1572" y="1347"/>
                  </a:lnTo>
                  <a:lnTo>
                    <a:pt x="1537" y="1327"/>
                  </a:lnTo>
                  <a:lnTo>
                    <a:pt x="1498" y="1303"/>
                  </a:lnTo>
                  <a:lnTo>
                    <a:pt x="1456" y="1277"/>
                  </a:lnTo>
                  <a:lnTo>
                    <a:pt x="1410" y="1245"/>
                  </a:lnTo>
                  <a:lnTo>
                    <a:pt x="1358" y="1210"/>
                  </a:lnTo>
                  <a:lnTo>
                    <a:pt x="1303" y="1170"/>
                  </a:lnTo>
                  <a:lnTo>
                    <a:pt x="1242" y="1125"/>
                  </a:lnTo>
                  <a:lnTo>
                    <a:pt x="1178" y="1075"/>
                  </a:lnTo>
                  <a:lnTo>
                    <a:pt x="1109" y="1020"/>
                  </a:lnTo>
                  <a:close/>
                  <a:moveTo>
                    <a:pt x="1458" y="782"/>
                  </a:moveTo>
                  <a:lnTo>
                    <a:pt x="1423" y="790"/>
                  </a:lnTo>
                  <a:lnTo>
                    <a:pt x="1385" y="800"/>
                  </a:lnTo>
                  <a:lnTo>
                    <a:pt x="1345" y="813"/>
                  </a:lnTo>
                  <a:lnTo>
                    <a:pt x="1306" y="829"/>
                  </a:lnTo>
                  <a:lnTo>
                    <a:pt x="1267" y="848"/>
                  </a:lnTo>
                  <a:lnTo>
                    <a:pt x="1231" y="871"/>
                  </a:lnTo>
                  <a:lnTo>
                    <a:pt x="1196" y="899"/>
                  </a:lnTo>
                  <a:lnTo>
                    <a:pt x="1166" y="929"/>
                  </a:lnTo>
                  <a:lnTo>
                    <a:pt x="1232" y="983"/>
                  </a:lnTo>
                  <a:lnTo>
                    <a:pt x="1292" y="1030"/>
                  </a:lnTo>
                  <a:lnTo>
                    <a:pt x="1350" y="1074"/>
                  </a:lnTo>
                  <a:lnTo>
                    <a:pt x="1403" y="1112"/>
                  </a:lnTo>
                  <a:lnTo>
                    <a:pt x="1452" y="1146"/>
                  </a:lnTo>
                  <a:lnTo>
                    <a:pt x="1497" y="1177"/>
                  </a:lnTo>
                  <a:lnTo>
                    <a:pt x="1536" y="1203"/>
                  </a:lnTo>
                  <a:lnTo>
                    <a:pt x="1573" y="1226"/>
                  </a:lnTo>
                  <a:lnTo>
                    <a:pt x="1606" y="1245"/>
                  </a:lnTo>
                  <a:lnTo>
                    <a:pt x="1635" y="1261"/>
                  </a:lnTo>
                  <a:lnTo>
                    <a:pt x="1660" y="1274"/>
                  </a:lnTo>
                  <a:lnTo>
                    <a:pt x="1682" y="1286"/>
                  </a:lnTo>
                  <a:lnTo>
                    <a:pt x="1701" y="1294"/>
                  </a:lnTo>
                  <a:lnTo>
                    <a:pt x="1715" y="1301"/>
                  </a:lnTo>
                  <a:lnTo>
                    <a:pt x="1727" y="1306"/>
                  </a:lnTo>
                  <a:lnTo>
                    <a:pt x="1735" y="1309"/>
                  </a:lnTo>
                  <a:lnTo>
                    <a:pt x="1740" y="1310"/>
                  </a:lnTo>
                  <a:lnTo>
                    <a:pt x="1742" y="1311"/>
                  </a:lnTo>
                  <a:lnTo>
                    <a:pt x="1790" y="1322"/>
                  </a:lnTo>
                  <a:lnTo>
                    <a:pt x="1783" y="1371"/>
                  </a:lnTo>
                  <a:lnTo>
                    <a:pt x="1777" y="1401"/>
                  </a:lnTo>
                  <a:lnTo>
                    <a:pt x="1773" y="1435"/>
                  </a:lnTo>
                  <a:lnTo>
                    <a:pt x="1769" y="1472"/>
                  </a:lnTo>
                  <a:lnTo>
                    <a:pt x="1765" y="1512"/>
                  </a:lnTo>
                  <a:lnTo>
                    <a:pt x="1763" y="1554"/>
                  </a:lnTo>
                  <a:lnTo>
                    <a:pt x="1760" y="1599"/>
                  </a:lnTo>
                  <a:lnTo>
                    <a:pt x="1760" y="1644"/>
                  </a:lnTo>
                  <a:lnTo>
                    <a:pt x="1761" y="1691"/>
                  </a:lnTo>
                  <a:lnTo>
                    <a:pt x="1763" y="1737"/>
                  </a:lnTo>
                  <a:lnTo>
                    <a:pt x="1768" y="1783"/>
                  </a:lnTo>
                  <a:lnTo>
                    <a:pt x="1773" y="1830"/>
                  </a:lnTo>
                  <a:lnTo>
                    <a:pt x="1783" y="1874"/>
                  </a:lnTo>
                  <a:lnTo>
                    <a:pt x="1793" y="1918"/>
                  </a:lnTo>
                  <a:lnTo>
                    <a:pt x="1805" y="1959"/>
                  </a:lnTo>
                  <a:lnTo>
                    <a:pt x="1821" y="1997"/>
                  </a:lnTo>
                  <a:lnTo>
                    <a:pt x="1841" y="2033"/>
                  </a:lnTo>
                  <a:lnTo>
                    <a:pt x="1862" y="2063"/>
                  </a:lnTo>
                  <a:lnTo>
                    <a:pt x="1887" y="2091"/>
                  </a:lnTo>
                  <a:lnTo>
                    <a:pt x="1916" y="2113"/>
                  </a:lnTo>
                  <a:lnTo>
                    <a:pt x="1947" y="2130"/>
                  </a:lnTo>
                  <a:lnTo>
                    <a:pt x="1984" y="2142"/>
                  </a:lnTo>
                  <a:lnTo>
                    <a:pt x="2025" y="2147"/>
                  </a:lnTo>
                  <a:lnTo>
                    <a:pt x="2065" y="2146"/>
                  </a:lnTo>
                  <a:lnTo>
                    <a:pt x="2103" y="2140"/>
                  </a:lnTo>
                  <a:lnTo>
                    <a:pt x="2140" y="2128"/>
                  </a:lnTo>
                  <a:lnTo>
                    <a:pt x="2174" y="2110"/>
                  </a:lnTo>
                  <a:lnTo>
                    <a:pt x="2206" y="2089"/>
                  </a:lnTo>
                  <a:lnTo>
                    <a:pt x="2236" y="2064"/>
                  </a:lnTo>
                  <a:lnTo>
                    <a:pt x="2262" y="2038"/>
                  </a:lnTo>
                  <a:lnTo>
                    <a:pt x="2287" y="2009"/>
                  </a:lnTo>
                  <a:lnTo>
                    <a:pt x="2310" y="1977"/>
                  </a:lnTo>
                  <a:lnTo>
                    <a:pt x="2329" y="1946"/>
                  </a:lnTo>
                  <a:lnTo>
                    <a:pt x="2348" y="1909"/>
                  </a:lnTo>
                  <a:lnTo>
                    <a:pt x="2365" y="1868"/>
                  </a:lnTo>
                  <a:lnTo>
                    <a:pt x="2378" y="1827"/>
                  </a:lnTo>
                  <a:lnTo>
                    <a:pt x="2390" y="1783"/>
                  </a:lnTo>
                  <a:lnTo>
                    <a:pt x="2397" y="1739"/>
                  </a:lnTo>
                  <a:lnTo>
                    <a:pt x="2401" y="1694"/>
                  </a:lnTo>
                  <a:lnTo>
                    <a:pt x="2401" y="1648"/>
                  </a:lnTo>
                  <a:lnTo>
                    <a:pt x="2395" y="1603"/>
                  </a:lnTo>
                  <a:lnTo>
                    <a:pt x="2386" y="1559"/>
                  </a:lnTo>
                  <a:lnTo>
                    <a:pt x="2373" y="1516"/>
                  </a:lnTo>
                  <a:lnTo>
                    <a:pt x="2353" y="1475"/>
                  </a:lnTo>
                  <a:lnTo>
                    <a:pt x="2328" y="1435"/>
                  </a:lnTo>
                  <a:lnTo>
                    <a:pt x="2296" y="1398"/>
                  </a:lnTo>
                  <a:lnTo>
                    <a:pt x="2266" y="1369"/>
                  </a:lnTo>
                  <a:lnTo>
                    <a:pt x="2236" y="1347"/>
                  </a:lnTo>
                  <a:lnTo>
                    <a:pt x="2206" y="1331"/>
                  </a:lnTo>
                  <a:lnTo>
                    <a:pt x="2178" y="1322"/>
                  </a:lnTo>
                  <a:lnTo>
                    <a:pt x="2150" y="1319"/>
                  </a:lnTo>
                  <a:lnTo>
                    <a:pt x="2124" y="1323"/>
                  </a:lnTo>
                  <a:lnTo>
                    <a:pt x="2097" y="1334"/>
                  </a:lnTo>
                  <a:lnTo>
                    <a:pt x="2070" y="1354"/>
                  </a:lnTo>
                  <a:lnTo>
                    <a:pt x="2045" y="1380"/>
                  </a:lnTo>
                  <a:lnTo>
                    <a:pt x="2021" y="1410"/>
                  </a:lnTo>
                  <a:lnTo>
                    <a:pt x="2001" y="1445"/>
                  </a:lnTo>
                  <a:lnTo>
                    <a:pt x="2016" y="1459"/>
                  </a:lnTo>
                  <a:lnTo>
                    <a:pt x="2034" y="1475"/>
                  </a:lnTo>
                  <a:lnTo>
                    <a:pt x="2055" y="1495"/>
                  </a:lnTo>
                  <a:lnTo>
                    <a:pt x="2080" y="1518"/>
                  </a:lnTo>
                  <a:lnTo>
                    <a:pt x="2109" y="1545"/>
                  </a:lnTo>
                  <a:lnTo>
                    <a:pt x="2142" y="1574"/>
                  </a:lnTo>
                  <a:lnTo>
                    <a:pt x="2180" y="1607"/>
                  </a:lnTo>
                  <a:lnTo>
                    <a:pt x="2223" y="1644"/>
                  </a:lnTo>
                  <a:lnTo>
                    <a:pt x="2270" y="1683"/>
                  </a:lnTo>
                  <a:lnTo>
                    <a:pt x="2292" y="1703"/>
                  </a:lnTo>
                  <a:lnTo>
                    <a:pt x="2287" y="1733"/>
                  </a:lnTo>
                  <a:lnTo>
                    <a:pt x="2275" y="1779"/>
                  </a:lnTo>
                  <a:lnTo>
                    <a:pt x="2262" y="1818"/>
                  </a:lnTo>
                  <a:lnTo>
                    <a:pt x="2246" y="1851"/>
                  </a:lnTo>
                  <a:lnTo>
                    <a:pt x="2229" y="1878"/>
                  </a:lnTo>
                  <a:lnTo>
                    <a:pt x="2212" y="1899"/>
                  </a:lnTo>
                  <a:lnTo>
                    <a:pt x="2194" y="1918"/>
                  </a:lnTo>
                  <a:lnTo>
                    <a:pt x="2175" y="1931"/>
                  </a:lnTo>
                  <a:lnTo>
                    <a:pt x="2157" y="1940"/>
                  </a:lnTo>
                  <a:lnTo>
                    <a:pt x="2140" y="1948"/>
                  </a:lnTo>
                  <a:lnTo>
                    <a:pt x="2123" y="1952"/>
                  </a:lnTo>
                  <a:lnTo>
                    <a:pt x="2108" y="1955"/>
                  </a:lnTo>
                  <a:lnTo>
                    <a:pt x="2096" y="1956"/>
                  </a:lnTo>
                  <a:lnTo>
                    <a:pt x="2058" y="1952"/>
                  </a:lnTo>
                  <a:lnTo>
                    <a:pt x="2021" y="1940"/>
                  </a:lnTo>
                  <a:lnTo>
                    <a:pt x="1985" y="1921"/>
                  </a:lnTo>
                  <a:lnTo>
                    <a:pt x="1953" y="1893"/>
                  </a:lnTo>
                  <a:lnTo>
                    <a:pt x="1922" y="1857"/>
                  </a:lnTo>
                  <a:lnTo>
                    <a:pt x="1896" y="1816"/>
                  </a:lnTo>
                  <a:lnTo>
                    <a:pt x="1873" y="1770"/>
                  </a:lnTo>
                  <a:lnTo>
                    <a:pt x="1855" y="1717"/>
                  </a:lnTo>
                  <a:lnTo>
                    <a:pt x="1850" y="1686"/>
                  </a:lnTo>
                  <a:lnTo>
                    <a:pt x="1847" y="1652"/>
                  </a:lnTo>
                  <a:lnTo>
                    <a:pt x="1847" y="1613"/>
                  </a:lnTo>
                  <a:lnTo>
                    <a:pt x="1852" y="1572"/>
                  </a:lnTo>
                  <a:lnTo>
                    <a:pt x="1860" y="1530"/>
                  </a:lnTo>
                  <a:lnTo>
                    <a:pt x="1871" y="1488"/>
                  </a:lnTo>
                  <a:lnTo>
                    <a:pt x="1885" y="1446"/>
                  </a:lnTo>
                  <a:lnTo>
                    <a:pt x="1904" y="1405"/>
                  </a:lnTo>
                  <a:lnTo>
                    <a:pt x="1926" y="1365"/>
                  </a:lnTo>
                  <a:lnTo>
                    <a:pt x="1951" y="1328"/>
                  </a:lnTo>
                  <a:lnTo>
                    <a:pt x="1979" y="1294"/>
                  </a:lnTo>
                  <a:lnTo>
                    <a:pt x="2011" y="1265"/>
                  </a:lnTo>
                  <a:lnTo>
                    <a:pt x="2045" y="1241"/>
                  </a:lnTo>
                  <a:lnTo>
                    <a:pt x="2051" y="1239"/>
                  </a:lnTo>
                  <a:lnTo>
                    <a:pt x="2057" y="1236"/>
                  </a:lnTo>
                  <a:lnTo>
                    <a:pt x="2013" y="1204"/>
                  </a:lnTo>
                  <a:lnTo>
                    <a:pt x="1964" y="1170"/>
                  </a:lnTo>
                  <a:lnTo>
                    <a:pt x="1910" y="1132"/>
                  </a:lnTo>
                  <a:lnTo>
                    <a:pt x="1854" y="1090"/>
                  </a:lnTo>
                  <a:lnTo>
                    <a:pt x="1793" y="1045"/>
                  </a:lnTo>
                  <a:lnTo>
                    <a:pt x="1730" y="997"/>
                  </a:lnTo>
                  <a:lnTo>
                    <a:pt x="1664" y="947"/>
                  </a:lnTo>
                  <a:lnTo>
                    <a:pt x="1597" y="895"/>
                  </a:lnTo>
                  <a:lnTo>
                    <a:pt x="1528" y="839"/>
                  </a:lnTo>
                  <a:lnTo>
                    <a:pt x="1458" y="782"/>
                  </a:lnTo>
                  <a:close/>
                  <a:moveTo>
                    <a:pt x="237" y="206"/>
                  </a:moveTo>
                  <a:lnTo>
                    <a:pt x="198" y="254"/>
                  </a:lnTo>
                  <a:lnTo>
                    <a:pt x="166" y="300"/>
                  </a:lnTo>
                  <a:lnTo>
                    <a:pt x="141" y="343"/>
                  </a:lnTo>
                  <a:lnTo>
                    <a:pt x="122" y="386"/>
                  </a:lnTo>
                  <a:lnTo>
                    <a:pt x="111" y="426"/>
                  </a:lnTo>
                  <a:lnTo>
                    <a:pt x="105" y="466"/>
                  </a:lnTo>
                  <a:lnTo>
                    <a:pt x="108" y="503"/>
                  </a:lnTo>
                  <a:lnTo>
                    <a:pt x="116" y="537"/>
                  </a:lnTo>
                  <a:lnTo>
                    <a:pt x="132" y="571"/>
                  </a:lnTo>
                  <a:lnTo>
                    <a:pt x="154" y="603"/>
                  </a:lnTo>
                  <a:lnTo>
                    <a:pt x="183" y="633"/>
                  </a:lnTo>
                  <a:lnTo>
                    <a:pt x="219" y="662"/>
                  </a:lnTo>
                  <a:lnTo>
                    <a:pt x="261" y="689"/>
                  </a:lnTo>
                  <a:lnTo>
                    <a:pt x="271" y="695"/>
                  </a:lnTo>
                  <a:lnTo>
                    <a:pt x="287" y="706"/>
                  </a:lnTo>
                  <a:lnTo>
                    <a:pt x="308" y="719"/>
                  </a:lnTo>
                  <a:lnTo>
                    <a:pt x="333" y="736"/>
                  </a:lnTo>
                  <a:lnTo>
                    <a:pt x="364" y="757"/>
                  </a:lnTo>
                  <a:lnTo>
                    <a:pt x="398" y="781"/>
                  </a:lnTo>
                  <a:lnTo>
                    <a:pt x="435" y="809"/>
                  </a:lnTo>
                  <a:lnTo>
                    <a:pt x="476" y="838"/>
                  </a:lnTo>
                  <a:lnTo>
                    <a:pt x="520" y="870"/>
                  </a:lnTo>
                  <a:lnTo>
                    <a:pt x="566" y="904"/>
                  </a:lnTo>
                  <a:lnTo>
                    <a:pt x="615" y="941"/>
                  </a:lnTo>
                  <a:lnTo>
                    <a:pt x="665" y="979"/>
                  </a:lnTo>
                  <a:lnTo>
                    <a:pt x="718" y="1019"/>
                  </a:lnTo>
                  <a:lnTo>
                    <a:pt x="771" y="1059"/>
                  </a:lnTo>
                  <a:lnTo>
                    <a:pt x="772" y="1042"/>
                  </a:lnTo>
                  <a:lnTo>
                    <a:pt x="773" y="1024"/>
                  </a:lnTo>
                  <a:lnTo>
                    <a:pt x="777" y="1003"/>
                  </a:lnTo>
                  <a:lnTo>
                    <a:pt x="784" y="979"/>
                  </a:lnTo>
                  <a:lnTo>
                    <a:pt x="793" y="953"/>
                  </a:lnTo>
                  <a:lnTo>
                    <a:pt x="805" y="922"/>
                  </a:lnTo>
                  <a:lnTo>
                    <a:pt x="821" y="889"/>
                  </a:lnTo>
                  <a:lnTo>
                    <a:pt x="841" y="852"/>
                  </a:lnTo>
                  <a:lnTo>
                    <a:pt x="866" y="811"/>
                  </a:lnTo>
                  <a:lnTo>
                    <a:pt x="788" y="742"/>
                  </a:lnTo>
                  <a:lnTo>
                    <a:pt x="706" y="666"/>
                  </a:lnTo>
                  <a:lnTo>
                    <a:pt x="620" y="586"/>
                  </a:lnTo>
                  <a:lnTo>
                    <a:pt x="531" y="500"/>
                  </a:lnTo>
                  <a:lnTo>
                    <a:pt x="437" y="408"/>
                  </a:lnTo>
                  <a:lnTo>
                    <a:pt x="339" y="310"/>
                  </a:lnTo>
                  <a:lnTo>
                    <a:pt x="237" y="206"/>
                  </a:lnTo>
                  <a:close/>
                  <a:moveTo>
                    <a:pt x="810" y="105"/>
                  </a:moveTo>
                  <a:lnTo>
                    <a:pt x="755" y="110"/>
                  </a:lnTo>
                  <a:lnTo>
                    <a:pt x="702" y="120"/>
                  </a:lnTo>
                  <a:lnTo>
                    <a:pt x="652" y="136"/>
                  </a:lnTo>
                  <a:lnTo>
                    <a:pt x="607" y="155"/>
                  </a:lnTo>
                  <a:lnTo>
                    <a:pt x="565" y="177"/>
                  </a:lnTo>
                  <a:lnTo>
                    <a:pt x="527" y="200"/>
                  </a:lnTo>
                  <a:lnTo>
                    <a:pt x="493" y="222"/>
                  </a:lnTo>
                  <a:lnTo>
                    <a:pt x="465" y="244"/>
                  </a:lnTo>
                  <a:lnTo>
                    <a:pt x="441" y="264"/>
                  </a:lnTo>
                  <a:lnTo>
                    <a:pt x="531" y="353"/>
                  </a:lnTo>
                  <a:lnTo>
                    <a:pt x="617" y="437"/>
                  </a:lnTo>
                  <a:lnTo>
                    <a:pt x="700" y="516"/>
                  </a:lnTo>
                  <a:lnTo>
                    <a:pt x="779" y="590"/>
                  </a:lnTo>
                  <a:lnTo>
                    <a:pt x="854" y="659"/>
                  </a:lnTo>
                  <a:lnTo>
                    <a:pt x="926" y="724"/>
                  </a:lnTo>
                  <a:lnTo>
                    <a:pt x="960" y="685"/>
                  </a:lnTo>
                  <a:lnTo>
                    <a:pt x="996" y="652"/>
                  </a:lnTo>
                  <a:lnTo>
                    <a:pt x="1033" y="626"/>
                  </a:lnTo>
                  <a:lnTo>
                    <a:pt x="1070" y="604"/>
                  </a:lnTo>
                  <a:lnTo>
                    <a:pt x="1107" y="589"/>
                  </a:lnTo>
                  <a:lnTo>
                    <a:pt x="1142" y="577"/>
                  </a:lnTo>
                  <a:lnTo>
                    <a:pt x="1176" y="569"/>
                  </a:lnTo>
                  <a:lnTo>
                    <a:pt x="1209" y="564"/>
                  </a:lnTo>
                  <a:lnTo>
                    <a:pt x="1140" y="498"/>
                  </a:lnTo>
                  <a:lnTo>
                    <a:pt x="1074" y="432"/>
                  </a:lnTo>
                  <a:lnTo>
                    <a:pt x="1010" y="364"/>
                  </a:lnTo>
                  <a:lnTo>
                    <a:pt x="952" y="298"/>
                  </a:lnTo>
                  <a:lnTo>
                    <a:pt x="898" y="233"/>
                  </a:lnTo>
                  <a:lnTo>
                    <a:pt x="851" y="168"/>
                  </a:lnTo>
                  <a:lnTo>
                    <a:pt x="810" y="105"/>
                  </a:lnTo>
                  <a:close/>
                  <a:moveTo>
                    <a:pt x="842" y="0"/>
                  </a:moveTo>
                  <a:lnTo>
                    <a:pt x="871" y="2"/>
                  </a:lnTo>
                  <a:lnTo>
                    <a:pt x="885" y="27"/>
                  </a:lnTo>
                  <a:lnTo>
                    <a:pt x="916" y="76"/>
                  </a:lnTo>
                  <a:lnTo>
                    <a:pt x="950" y="126"/>
                  </a:lnTo>
                  <a:lnTo>
                    <a:pt x="988" y="176"/>
                  </a:lnTo>
                  <a:lnTo>
                    <a:pt x="1030" y="227"/>
                  </a:lnTo>
                  <a:lnTo>
                    <a:pt x="1076" y="280"/>
                  </a:lnTo>
                  <a:lnTo>
                    <a:pt x="1125" y="333"/>
                  </a:lnTo>
                  <a:lnTo>
                    <a:pt x="1176" y="386"/>
                  </a:lnTo>
                  <a:lnTo>
                    <a:pt x="1231" y="440"/>
                  </a:lnTo>
                  <a:lnTo>
                    <a:pt x="1287" y="492"/>
                  </a:lnTo>
                  <a:lnTo>
                    <a:pt x="1345" y="545"/>
                  </a:lnTo>
                  <a:lnTo>
                    <a:pt x="1403" y="597"/>
                  </a:lnTo>
                  <a:lnTo>
                    <a:pt x="1464" y="648"/>
                  </a:lnTo>
                  <a:lnTo>
                    <a:pt x="1523" y="698"/>
                  </a:lnTo>
                  <a:lnTo>
                    <a:pt x="1584" y="748"/>
                  </a:lnTo>
                  <a:lnTo>
                    <a:pt x="1643" y="796"/>
                  </a:lnTo>
                  <a:lnTo>
                    <a:pt x="1702" y="843"/>
                  </a:lnTo>
                  <a:lnTo>
                    <a:pt x="1760" y="888"/>
                  </a:lnTo>
                  <a:lnTo>
                    <a:pt x="1817" y="930"/>
                  </a:lnTo>
                  <a:lnTo>
                    <a:pt x="1872" y="972"/>
                  </a:lnTo>
                  <a:lnTo>
                    <a:pt x="1924" y="1011"/>
                  </a:lnTo>
                  <a:lnTo>
                    <a:pt x="1974" y="1048"/>
                  </a:lnTo>
                  <a:lnTo>
                    <a:pt x="2020" y="1081"/>
                  </a:lnTo>
                  <a:lnTo>
                    <a:pt x="2063" y="1112"/>
                  </a:lnTo>
                  <a:lnTo>
                    <a:pt x="2103" y="1140"/>
                  </a:lnTo>
                  <a:lnTo>
                    <a:pt x="2138" y="1164"/>
                  </a:lnTo>
                  <a:lnTo>
                    <a:pt x="2169" y="1186"/>
                  </a:lnTo>
                  <a:lnTo>
                    <a:pt x="2195" y="1203"/>
                  </a:lnTo>
                  <a:lnTo>
                    <a:pt x="2216" y="1218"/>
                  </a:lnTo>
                  <a:lnTo>
                    <a:pt x="2231" y="1227"/>
                  </a:lnTo>
                  <a:lnTo>
                    <a:pt x="2263" y="1241"/>
                  </a:lnTo>
                  <a:lnTo>
                    <a:pt x="2299" y="1263"/>
                  </a:lnTo>
                  <a:lnTo>
                    <a:pt x="2335" y="1290"/>
                  </a:lnTo>
                  <a:lnTo>
                    <a:pt x="2372" y="1326"/>
                  </a:lnTo>
                  <a:lnTo>
                    <a:pt x="2408" y="1368"/>
                  </a:lnTo>
                  <a:lnTo>
                    <a:pt x="2439" y="1413"/>
                  </a:lnTo>
                  <a:lnTo>
                    <a:pt x="2462" y="1460"/>
                  </a:lnTo>
                  <a:lnTo>
                    <a:pt x="2481" y="1509"/>
                  </a:lnTo>
                  <a:lnTo>
                    <a:pt x="2494" y="1559"/>
                  </a:lnTo>
                  <a:lnTo>
                    <a:pt x="2502" y="1611"/>
                  </a:lnTo>
                  <a:lnTo>
                    <a:pt x="2505" y="1662"/>
                  </a:lnTo>
                  <a:lnTo>
                    <a:pt x="2503" y="1714"/>
                  </a:lnTo>
                  <a:lnTo>
                    <a:pt x="2498" y="1765"/>
                  </a:lnTo>
                  <a:lnTo>
                    <a:pt x="2489" y="1815"/>
                  </a:lnTo>
                  <a:lnTo>
                    <a:pt x="2477" y="1864"/>
                  </a:lnTo>
                  <a:lnTo>
                    <a:pt x="2461" y="1910"/>
                  </a:lnTo>
                  <a:lnTo>
                    <a:pt x="2441" y="1955"/>
                  </a:lnTo>
                  <a:lnTo>
                    <a:pt x="2420" y="1997"/>
                  </a:lnTo>
                  <a:lnTo>
                    <a:pt x="2389" y="2049"/>
                  </a:lnTo>
                  <a:lnTo>
                    <a:pt x="2353" y="2095"/>
                  </a:lnTo>
                  <a:lnTo>
                    <a:pt x="2314" y="2136"/>
                  </a:lnTo>
                  <a:lnTo>
                    <a:pt x="2273" y="2171"/>
                  </a:lnTo>
                  <a:lnTo>
                    <a:pt x="2229" y="2200"/>
                  </a:lnTo>
                  <a:lnTo>
                    <a:pt x="2184" y="2223"/>
                  </a:lnTo>
                  <a:lnTo>
                    <a:pt x="2137" y="2240"/>
                  </a:lnTo>
                  <a:lnTo>
                    <a:pt x="2088" y="2250"/>
                  </a:lnTo>
                  <a:lnTo>
                    <a:pt x="2039" y="2253"/>
                  </a:lnTo>
                  <a:lnTo>
                    <a:pt x="2000" y="2250"/>
                  </a:lnTo>
                  <a:lnTo>
                    <a:pt x="1960" y="2245"/>
                  </a:lnTo>
                  <a:lnTo>
                    <a:pt x="1918" y="2232"/>
                  </a:lnTo>
                  <a:lnTo>
                    <a:pt x="1880" y="2216"/>
                  </a:lnTo>
                  <a:lnTo>
                    <a:pt x="1846" y="2195"/>
                  </a:lnTo>
                  <a:lnTo>
                    <a:pt x="1816" y="2170"/>
                  </a:lnTo>
                  <a:lnTo>
                    <a:pt x="1788" y="2142"/>
                  </a:lnTo>
                  <a:lnTo>
                    <a:pt x="1775" y="2128"/>
                  </a:lnTo>
                  <a:lnTo>
                    <a:pt x="1756" y="2109"/>
                  </a:lnTo>
                  <a:lnTo>
                    <a:pt x="1734" y="2087"/>
                  </a:lnTo>
                  <a:lnTo>
                    <a:pt x="1707" y="2059"/>
                  </a:lnTo>
                  <a:lnTo>
                    <a:pt x="1677" y="2029"/>
                  </a:lnTo>
                  <a:lnTo>
                    <a:pt x="1643" y="1996"/>
                  </a:lnTo>
                  <a:lnTo>
                    <a:pt x="1606" y="1959"/>
                  </a:lnTo>
                  <a:lnTo>
                    <a:pt x="1566" y="1919"/>
                  </a:lnTo>
                  <a:lnTo>
                    <a:pt x="1524" y="1877"/>
                  </a:lnTo>
                  <a:lnTo>
                    <a:pt x="1480" y="1834"/>
                  </a:lnTo>
                  <a:lnTo>
                    <a:pt x="1432" y="1789"/>
                  </a:lnTo>
                  <a:lnTo>
                    <a:pt x="1383" y="1741"/>
                  </a:lnTo>
                  <a:lnTo>
                    <a:pt x="1333" y="1692"/>
                  </a:lnTo>
                  <a:lnTo>
                    <a:pt x="1282" y="1644"/>
                  </a:lnTo>
                  <a:lnTo>
                    <a:pt x="1228" y="1595"/>
                  </a:lnTo>
                  <a:lnTo>
                    <a:pt x="1175" y="1545"/>
                  </a:lnTo>
                  <a:lnTo>
                    <a:pt x="1121" y="1496"/>
                  </a:lnTo>
                  <a:lnTo>
                    <a:pt x="1066" y="1447"/>
                  </a:lnTo>
                  <a:lnTo>
                    <a:pt x="1012" y="1398"/>
                  </a:lnTo>
                  <a:lnTo>
                    <a:pt x="999" y="1415"/>
                  </a:lnTo>
                  <a:lnTo>
                    <a:pt x="980" y="1438"/>
                  </a:lnTo>
                  <a:lnTo>
                    <a:pt x="960" y="1464"/>
                  </a:lnTo>
                  <a:lnTo>
                    <a:pt x="939" y="1495"/>
                  </a:lnTo>
                  <a:lnTo>
                    <a:pt x="917" y="1529"/>
                  </a:lnTo>
                  <a:lnTo>
                    <a:pt x="895" y="1567"/>
                  </a:lnTo>
                  <a:lnTo>
                    <a:pt x="875" y="1605"/>
                  </a:lnTo>
                  <a:lnTo>
                    <a:pt x="856" y="1648"/>
                  </a:lnTo>
                  <a:lnTo>
                    <a:pt x="842" y="1690"/>
                  </a:lnTo>
                  <a:lnTo>
                    <a:pt x="831" y="1727"/>
                  </a:lnTo>
                  <a:lnTo>
                    <a:pt x="821" y="1768"/>
                  </a:lnTo>
                  <a:lnTo>
                    <a:pt x="812" y="1808"/>
                  </a:lnTo>
                  <a:lnTo>
                    <a:pt x="804" y="1851"/>
                  </a:lnTo>
                  <a:lnTo>
                    <a:pt x="797" y="1892"/>
                  </a:lnTo>
                  <a:lnTo>
                    <a:pt x="790" y="1931"/>
                  </a:lnTo>
                  <a:lnTo>
                    <a:pt x="785" y="1968"/>
                  </a:lnTo>
                  <a:lnTo>
                    <a:pt x="781" y="2001"/>
                  </a:lnTo>
                  <a:lnTo>
                    <a:pt x="777" y="2031"/>
                  </a:lnTo>
                  <a:lnTo>
                    <a:pt x="775" y="2056"/>
                  </a:lnTo>
                  <a:lnTo>
                    <a:pt x="773" y="2075"/>
                  </a:lnTo>
                  <a:lnTo>
                    <a:pt x="772" y="2087"/>
                  </a:lnTo>
                  <a:lnTo>
                    <a:pt x="772" y="2091"/>
                  </a:lnTo>
                  <a:lnTo>
                    <a:pt x="693" y="1919"/>
                  </a:lnTo>
                  <a:lnTo>
                    <a:pt x="578" y="1955"/>
                  </a:lnTo>
                  <a:lnTo>
                    <a:pt x="580" y="1951"/>
                  </a:lnTo>
                  <a:lnTo>
                    <a:pt x="580" y="1939"/>
                  </a:lnTo>
                  <a:lnTo>
                    <a:pt x="582" y="1919"/>
                  </a:lnTo>
                  <a:lnTo>
                    <a:pt x="585" y="1893"/>
                  </a:lnTo>
                  <a:lnTo>
                    <a:pt x="590" y="1863"/>
                  </a:lnTo>
                  <a:lnTo>
                    <a:pt x="595" y="1828"/>
                  </a:lnTo>
                  <a:lnTo>
                    <a:pt x="602" y="1791"/>
                  </a:lnTo>
                  <a:lnTo>
                    <a:pt x="611" y="1753"/>
                  </a:lnTo>
                  <a:lnTo>
                    <a:pt x="620" y="1715"/>
                  </a:lnTo>
                  <a:lnTo>
                    <a:pt x="632" y="1677"/>
                  </a:lnTo>
                  <a:lnTo>
                    <a:pt x="645" y="1640"/>
                  </a:lnTo>
                  <a:lnTo>
                    <a:pt x="661" y="1607"/>
                  </a:lnTo>
                  <a:lnTo>
                    <a:pt x="678" y="1575"/>
                  </a:lnTo>
                  <a:lnTo>
                    <a:pt x="696" y="1543"/>
                  </a:lnTo>
                  <a:lnTo>
                    <a:pt x="714" y="1512"/>
                  </a:lnTo>
                  <a:lnTo>
                    <a:pt x="731" y="1483"/>
                  </a:lnTo>
                  <a:lnTo>
                    <a:pt x="750" y="1455"/>
                  </a:lnTo>
                  <a:lnTo>
                    <a:pt x="765" y="1429"/>
                  </a:lnTo>
                  <a:lnTo>
                    <a:pt x="780" y="1406"/>
                  </a:lnTo>
                  <a:lnTo>
                    <a:pt x="793" y="1386"/>
                  </a:lnTo>
                  <a:lnTo>
                    <a:pt x="804" y="1369"/>
                  </a:lnTo>
                  <a:lnTo>
                    <a:pt x="813" y="1357"/>
                  </a:lnTo>
                  <a:lnTo>
                    <a:pt x="818" y="1350"/>
                  </a:lnTo>
                  <a:lnTo>
                    <a:pt x="819" y="1347"/>
                  </a:lnTo>
                  <a:lnTo>
                    <a:pt x="817" y="1348"/>
                  </a:lnTo>
                  <a:lnTo>
                    <a:pt x="809" y="1354"/>
                  </a:lnTo>
                  <a:lnTo>
                    <a:pt x="796" y="1360"/>
                  </a:lnTo>
                  <a:lnTo>
                    <a:pt x="779" y="1369"/>
                  </a:lnTo>
                  <a:lnTo>
                    <a:pt x="757" y="1381"/>
                  </a:lnTo>
                  <a:lnTo>
                    <a:pt x="735" y="1396"/>
                  </a:lnTo>
                  <a:lnTo>
                    <a:pt x="710" y="1412"/>
                  </a:lnTo>
                  <a:lnTo>
                    <a:pt x="682" y="1430"/>
                  </a:lnTo>
                  <a:lnTo>
                    <a:pt x="656" y="1450"/>
                  </a:lnTo>
                  <a:lnTo>
                    <a:pt x="628" y="1471"/>
                  </a:lnTo>
                  <a:lnTo>
                    <a:pt x="601" y="1493"/>
                  </a:lnTo>
                  <a:lnTo>
                    <a:pt x="576" y="1516"/>
                  </a:lnTo>
                  <a:lnTo>
                    <a:pt x="552" y="1541"/>
                  </a:lnTo>
                  <a:lnTo>
                    <a:pt x="531" y="1565"/>
                  </a:lnTo>
                  <a:lnTo>
                    <a:pt x="511" y="1592"/>
                  </a:lnTo>
                  <a:lnTo>
                    <a:pt x="491" y="1621"/>
                  </a:lnTo>
                  <a:lnTo>
                    <a:pt x="473" y="1652"/>
                  </a:lnTo>
                  <a:lnTo>
                    <a:pt x="454" y="1683"/>
                  </a:lnTo>
                  <a:lnTo>
                    <a:pt x="437" y="1714"/>
                  </a:lnTo>
                  <a:lnTo>
                    <a:pt x="423" y="1744"/>
                  </a:lnTo>
                  <a:lnTo>
                    <a:pt x="408" y="1772"/>
                  </a:lnTo>
                  <a:lnTo>
                    <a:pt x="396" y="1797"/>
                  </a:lnTo>
                  <a:lnTo>
                    <a:pt x="386" y="1820"/>
                  </a:lnTo>
                  <a:lnTo>
                    <a:pt x="377" y="1839"/>
                  </a:lnTo>
                  <a:lnTo>
                    <a:pt x="371" y="1853"/>
                  </a:lnTo>
                  <a:lnTo>
                    <a:pt x="367" y="1863"/>
                  </a:lnTo>
                  <a:lnTo>
                    <a:pt x="366" y="1865"/>
                  </a:lnTo>
                  <a:lnTo>
                    <a:pt x="300" y="1739"/>
                  </a:lnTo>
                  <a:lnTo>
                    <a:pt x="115" y="1695"/>
                  </a:lnTo>
                  <a:lnTo>
                    <a:pt x="117" y="1692"/>
                  </a:lnTo>
                  <a:lnTo>
                    <a:pt x="124" y="1686"/>
                  </a:lnTo>
                  <a:lnTo>
                    <a:pt x="136" y="1675"/>
                  </a:lnTo>
                  <a:lnTo>
                    <a:pt x="151" y="1661"/>
                  </a:lnTo>
                  <a:lnTo>
                    <a:pt x="170" y="1645"/>
                  </a:lnTo>
                  <a:lnTo>
                    <a:pt x="191" y="1625"/>
                  </a:lnTo>
                  <a:lnTo>
                    <a:pt x="215" y="1604"/>
                  </a:lnTo>
                  <a:lnTo>
                    <a:pt x="241" y="1580"/>
                  </a:lnTo>
                  <a:lnTo>
                    <a:pt x="267" y="1558"/>
                  </a:lnTo>
                  <a:lnTo>
                    <a:pt x="295" y="1533"/>
                  </a:lnTo>
                  <a:lnTo>
                    <a:pt x="321" y="1509"/>
                  </a:lnTo>
                  <a:lnTo>
                    <a:pt x="349" y="1485"/>
                  </a:lnTo>
                  <a:lnTo>
                    <a:pt x="375" y="1463"/>
                  </a:lnTo>
                  <a:lnTo>
                    <a:pt x="399" y="1442"/>
                  </a:lnTo>
                  <a:lnTo>
                    <a:pt x="422" y="1423"/>
                  </a:lnTo>
                  <a:lnTo>
                    <a:pt x="443" y="1406"/>
                  </a:lnTo>
                  <a:lnTo>
                    <a:pt x="460" y="1393"/>
                  </a:lnTo>
                  <a:lnTo>
                    <a:pt x="473" y="1383"/>
                  </a:lnTo>
                  <a:lnTo>
                    <a:pt x="491" y="1369"/>
                  </a:lnTo>
                  <a:lnTo>
                    <a:pt x="515" y="1354"/>
                  </a:lnTo>
                  <a:lnTo>
                    <a:pt x="543" y="1335"/>
                  </a:lnTo>
                  <a:lnTo>
                    <a:pt x="572" y="1314"/>
                  </a:lnTo>
                  <a:lnTo>
                    <a:pt x="602" y="1293"/>
                  </a:lnTo>
                  <a:lnTo>
                    <a:pt x="634" y="1272"/>
                  </a:lnTo>
                  <a:lnTo>
                    <a:pt x="663" y="1251"/>
                  </a:lnTo>
                  <a:lnTo>
                    <a:pt x="690" y="1231"/>
                  </a:lnTo>
                  <a:lnTo>
                    <a:pt x="715" y="1211"/>
                  </a:lnTo>
                  <a:lnTo>
                    <a:pt x="736" y="1195"/>
                  </a:lnTo>
                  <a:lnTo>
                    <a:pt x="752" y="1181"/>
                  </a:lnTo>
                  <a:lnTo>
                    <a:pt x="698" y="1137"/>
                  </a:lnTo>
                  <a:lnTo>
                    <a:pt x="645" y="1096"/>
                  </a:lnTo>
                  <a:lnTo>
                    <a:pt x="593" y="1057"/>
                  </a:lnTo>
                  <a:lnTo>
                    <a:pt x="544" y="1019"/>
                  </a:lnTo>
                  <a:lnTo>
                    <a:pt x="495" y="983"/>
                  </a:lnTo>
                  <a:lnTo>
                    <a:pt x="450" y="950"/>
                  </a:lnTo>
                  <a:lnTo>
                    <a:pt x="407" y="918"/>
                  </a:lnTo>
                  <a:lnTo>
                    <a:pt x="367" y="889"/>
                  </a:lnTo>
                  <a:lnTo>
                    <a:pt x="332" y="864"/>
                  </a:lnTo>
                  <a:lnTo>
                    <a:pt x="299" y="842"/>
                  </a:lnTo>
                  <a:lnTo>
                    <a:pt x="271" y="822"/>
                  </a:lnTo>
                  <a:lnTo>
                    <a:pt x="248" y="806"/>
                  </a:lnTo>
                  <a:lnTo>
                    <a:pt x="229" y="794"/>
                  </a:lnTo>
                  <a:lnTo>
                    <a:pt x="216" y="785"/>
                  </a:lnTo>
                  <a:lnTo>
                    <a:pt x="209" y="781"/>
                  </a:lnTo>
                  <a:lnTo>
                    <a:pt x="161" y="751"/>
                  </a:lnTo>
                  <a:lnTo>
                    <a:pt x="118" y="718"/>
                  </a:lnTo>
                  <a:lnTo>
                    <a:pt x="83" y="682"/>
                  </a:lnTo>
                  <a:lnTo>
                    <a:pt x="53" y="644"/>
                  </a:lnTo>
                  <a:lnTo>
                    <a:pt x="30" y="604"/>
                  </a:lnTo>
                  <a:lnTo>
                    <a:pt x="13" y="562"/>
                  </a:lnTo>
                  <a:lnTo>
                    <a:pt x="3" y="517"/>
                  </a:lnTo>
                  <a:lnTo>
                    <a:pt x="0" y="469"/>
                  </a:lnTo>
                  <a:lnTo>
                    <a:pt x="5" y="418"/>
                  </a:lnTo>
                  <a:lnTo>
                    <a:pt x="18" y="367"/>
                  </a:lnTo>
                  <a:lnTo>
                    <a:pt x="38" y="314"/>
                  </a:lnTo>
                  <a:lnTo>
                    <a:pt x="66" y="262"/>
                  </a:lnTo>
                  <a:lnTo>
                    <a:pt x="103" y="206"/>
                  </a:lnTo>
                  <a:lnTo>
                    <a:pt x="146" y="151"/>
                  </a:lnTo>
                  <a:lnTo>
                    <a:pt x="198" y="94"/>
                  </a:lnTo>
                  <a:lnTo>
                    <a:pt x="234" y="55"/>
                  </a:lnTo>
                  <a:lnTo>
                    <a:pt x="273" y="94"/>
                  </a:lnTo>
                  <a:lnTo>
                    <a:pt x="320" y="142"/>
                  </a:lnTo>
                  <a:lnTo>
                    <a:pt x="366" y="189"/>
                  </a:lnTo>
                  <a:lnTo>
                    <a:pt x="390" y="169"/>
                  </a:lnTo>
                  <a:lnTo>
                    <a:pt x="418" y="147"/>
                  </a:lnTo>
                  <a:lnTo>
                    <a:pt x="449" y="123"/>
                  </a:lnTo>
                  <a:lnTo>
                    <a:pt x="486" y="101"/>
                  </a:lnTo>
                  <a:lnTo>
                    <a:pt x="527" y="77"/>
                  </a:lnTo>
                  <a:lnTo>
                    <a:pt x="570" y="56"/>
                  </a:lnTo>
                  <a:lnTo>
                    <a:pt x="619" y="36"/>
                  </a:lnTo>
                  <a:lnTo>
                    <a:pt x="671" y="20"/>
                  </a:lnTo>
                  <a:lnTo>
                    <a:pt x="725" y="8"/>
                  </a:lnTo>
                  <a:lnTo>
                    <a:pt x="783" y="0"/>
                  </a:lnTo>
                  <a:lnTo>
                    <a:pt x="8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174" y="818"/>
              <a:ext cx="644" cy="335"/>
            </a:xfrm>
            <a:custGeom>
              <a:avLst/>
              <a:gdLst>
                <a:gd name="T0" fmla="*/ 807 w 2578"/>
                <a:gd name="T1" fmla="*/ 0 h 1341"/>
                <a:gd name="T2" fmla="*/ 966 w 2578"/>
                <a:gd name="T3" fmla="*/ 7 h 1341"/>
                <a:gd name="T4" fmla="*/ 1130 w 2578"/>
                <a:gd name="T5" fmla="*/ 24 h 1341"/>
                <a:gd name="T6" fmla="*/ 1299 w 2578"/>
                <a:gd name="T7" fmla="*/ 53 h 1341"/>
                <a:gd name="T8" fmla="*/ 1465 w 2578"/>
                <a:gd name="T9" fmla="*/ 96 h 1341"/>
                <a:gd name="T10" fmla="*/ 1609 w 2578"/>
                <a:gd name="T11" fmla="*/ 146 h 1341"/>
                <a:gd name="T12" fmla="*/ 1746 w 2578"/>
                <a:gd name="T13" fmla="*/ 208 h 1341"/>
                <a:gd name="T14" fmla="*/ 1879 w 2578"/>
                <a:gd name="T15" fmla="*/ 277 h 1341"/>
                <a:gd name="T16" fmla="*/ 2002 w 2578"/>
                <a:gd name="T17" fmla="*/ 350 h 1341"/>
                <a:gd name="T18" fmla="*/ 2118 w 2578"/>
                <a:gd name="T19" fmla="*/ 425 h 1341"/>
                <a:gd name="T20" fmla="*/ 2224 w 2578"/>
                <a:gd name="T21" fmla="*/ 500 h 1341"/>
                <a:gd name="T22" fmla="*/ 2319 w 2578"/>
                <a:gd name="T23" fmla="*/ 571 h 1341"/>
                <a:gd name="T24" fmla="*/ 2400 w 2578"/>
                <a:gd name="T25" fmla="*/ 637 h 1341"/>
                <a:gd name="T26" fmla="*/ 2468 w 2578"/>
                <a:gd name="T27" fmla="*/ 695 h 1341"/>
                <a:gd name="T28" fmla="*/ 2520 w 2578"/>
                <a:gd name="T29" fmla="*/ 743 h 1341"/>
                <a:gd name="T30" fmla="*/ 2557 w 2578"/>
                <a:gd name="T31" fmla="*/ 777 h 1341"/>
                <a:gd name="T32" fmla="*/ 2576 w 2578"/>
                <a:gd name="T33" fmla="*/ 795 h 1341"/>
                <a:gd name="T34" fmla="*/ 2410 w 2578"/>
                <a:gd name="T35" fmla="*/ 1341 h 1341"/>
                <a:gd name="T36" fmla="*/ 2396 w 2578"/>
                <a:gd name="T37" fmla="*/ 1335 h 1341"/>
                <a:gd name="T38" fmla="*/ 2362 w 2578"/>
                <a:gd name="T39" fmla="*/ 1315 h 1341"/>
                <a:gd name="T40" fmla="*/ 2307 w 2578"/>
                <a:gd name="T41" fmla="*/ 1286 h 1341"/>
                <a:gd name="T42" fmla="*/ 2233 w 2578"/>
                <a:gd name="T43" fmla="*/ 1248 h 1341"/>
                <a:gd name="T44" fmla="*/ 2143 w 2578"/>
                <a:gd name="T45" fmla="*/ 1203 h 1341"/>
                <a:gd name="T46" fmla="*/ 2041 w 2578"/>
                <a:gd name="T47" fmla="*/ 1153 h 1341"/>
                <a:gd name="T48" fmla="*/ 1925 w 2578"/>
                <a:gd name="T49" fmla="*/ 1099 h 1341"/>
                <a:gd name="T50" fmla="*/ 1800 w 2578"/>
                <a:gd name="T51" fmla="*/ 1042 h 1341"/>
                <a:gd name="T52" fmla="*/ 1666 w 2578"/>
                <a:gd name="T53" fmla="*/ 985 h 1341"/>
                <a:gd name="T54" fmla="*/ 1529 w 2578"/>
                <a:gd name="T55" fmla="*/ 930 h 1341"/>
                <a:gd name="T56" fmla="*/ 1388 w 2578"/>
                <a:gd name="T57" fmla="*/ 878 h 1341"/>
                <a:gd name="T58" fmla="*/ 1246 w 2578"/>
                <a:gd name="T59" fmla="*/ 831 h 1341"/>
                <a:gd name="T60" fmla="*/ 1081 w 2578"/>
                <a:gd name="T61" fmla="*/ 783 h 1341"/>
                <a:gd name="T62" fmla="*/ 915 w 2578"/>
                <a:gd name="T63" fmla="*/ 741 h 1341"/>
                <a:gd name="T64" fmla="*/ 752 w 2578"/>
                <a:gd name="T65" fmla="*/ 706 h 1341"/>
                <a:gd name="T66" fmla="*/ 594 w 2578"/>
                <a:gd name="T67" fmla="*/ 674 h 1341"/>
                <a:gd name="T68" fmla="*/ 445 w 2578"/>
                <a:gd name="T69" fmla="*/ 649 h 1341"/>
                <a:gd name="T70" fmla="*/ 312 w 2578"/>
                <a:gd name="T71" fmla="*/ 628 h 1341"/>
                <a:gd name="T72" fmla="*/ 197 w 2578"/>
                <a:gd name="T73" fmla="*/ 611 h 1341"/>
                <a:gd name="T74" fmla="*/ 105 w 2578"/>
                <a:gd name="T75" fmla="*/ 599 h 1341"/>
                <a:gd name="T76" fmla="*/ 39 w 2578"/>
                <a:gd name="T77" fmla="*/ 592 h 1341"/>
                <a:gd name="T78" fmla="*/ 4 w 2578"/>
                <a:gd name="T79" fmla="*/ 588 h 1341"/>
                <a:gd name="T80" fmla="*/ 166 w 2578"/>
                <a:gd name="T81" fmla="*/ 54 h 1341"/>
                <a:gd name="T82" fmla="*/ 183 w 2578"/>
                <a:gd name="T83" fmla="*/ 52 h 1341"/>
                <a:gd name="T84" fmla="*/ 230 w 2578"/>
                <a:gd name="T85" fmla="*/ 42 h 1341"/>
                <a:gd name="T86" fmla="*/ 305 w 2578"/>
                <a:gd name="T87" fmla="*/ 32 h 1341"/>
                <a:gd name="T88" fmla="*/ 404 w 2578"/>
                <a:gd name="T89" fmla="*/ 19 h 1341"/>
                <a:gd name="T90" fmla="*/ 523 w 2578"/>
                <a:gd name="T91" fmla="*/ 8 h 1341"/>
                <a:gd name="T92" fmla="*/ 659 w 2578"/>
                <a:gd name="T93" fmla="*/ 1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78" h="1341">
                  <a:moveTo>
                    <a:pt x="731" y="0"/>
                  </a:moveTo>
                  <a:lnTo>
                    <a:pt x="807" y="0"/>
                  </a:lnTo>
                  <a:lnTo>
                    <a:pt x="885" y="3"/>
                  </a:lnTo>
                  <a:lnTo>
                    <a:pt x="966" y="7"/>
                  </a:lnTo>
                  <a:lnTo>
                    <a:pt x="1047" y="13"/>
                  </a:lnTo>
                  <a:lnTo>
                    <a:pt x="1130" y="24"/>
                  </a:lnTo>
                  <a:lnTo>
                    <a:pt x="1215" y="36"/>
                  </a:lnTo>
                  <a:lnTo>
                    <a:pt x="1299" y="53"/>
                  </a:lnTo>
                  <a:lnTo>
                    <a:pt x="1382" y="73"/>
                  </a:lnTo>
                  <a:lnTo>
                    <a:pt x="1465" y="96"/>
                  </a:lnTo>
                  <a:lnTo>
                    <a:pt x="1537" y="120"/>
                  </a:lnTo>
                  <a:lnTo>
                    <a:pt x="1609" y="146"/>
                  </a:lnTo>
                  <a:lnTo>
                    <a:pt x="1678" y="177"/>
                  </a:lnTo>
                  <a:lnTo>
                    <a:pt x="1746" y="208"/>
                  </a:lnTo>
                  <a:lnTo>
                    <a:pt x="1813" y="241"/>
                  </a:lnTo>
                  <a:lnTo>
                    <a:pt x="1879" y="277"/>
                  </a:lnTo>
                  <a:lnTo>
                    <a:pt x="1942" y="313"/>
                  </a:lnTo>
                  <a:lnTo>
                    <a:pt x="2002" y="350"/>
                  </a:lnTo>
                  <a:lnTo>
                    <a:pt x="2062" y="386"/>
                  </a:lnTo>
                  <a:lnTo>
                    <a:pt x="2118" y="425"/>
                  </a:lnTo>
                  <a:lnTo>
                    <a:pt x="2172" y="462"/>
                  </a:lnTo>
                  <a:lnTo>
                    <a:pt x="2224" y="500"/>
                  </a:lnTo>
                  <a:lnTo>
                    <a:pt x="2273" y="535"/>
                  </a:lnTo>
                  <a:lnTo>
                    <a:pt x="2319" y="571"/>
                  </a:lnTo>
                  <a:lnTo>
                    <a:pt x="2361" y="605"/>
                  </a:lnTo>
                  <a:lnTo>
                    <a:pt x="2400" y="637"/>
                  </a:lnTo>
                  <a:lnTo>
                    <a:pt x="2436" y="667"/>
                  </a:lnTo>
                  <a:lnTo>
                    <a:pt x="2468" y="695"/>
                  </a:lnTo>
                  <a:lnTo>
                    <a:pt x="2497" y="720"/>
                  </a:lnTo>
                  <a:lnTo>
                    <a:pt x="2520" y="743"/>
                  </a:lnTo>
                  <a:lnTo>
                    <a:pt x="2541" y="761"/>
                  </a:lnTo>
                  <a:lnTo>
                    <a:pt x="2557" y="777"/>
                  </a:lnTo>
                  <a:lnTo>
                    <a:pt x="2569" y="789"/>
                  </a:lnTo>
                  <a:lnTo>
                    <a:pt x="2576" y="795"/>
                  </a:lnTo>
                  <a:lnTo>
                    <a:pt x="2578" y="798"/>
                  </a:lnTo>
                  <a:lnTo>
                    <a:pt x="2410" y="1341"/>
                  </a:lnTo>
                  <a:lnTo>
                    <a:pt x="2406" y="1339"/>
                  </a:lnTo>
                  <a:lnTo>
                    <a:pt x="2396" y="1335"/>
                  </a:lnTo>
                  <a:lnTo>
                    <a:pt x="2382" y="1327"/>
                  </a:lnTo>
                  <a:lnTo>
                    <a:pt x="2362" y="1315"/>
                  </a:lnTo>
                  <a:lnTo>
                    <a:pt x="2337" y="1302"/>
                  </a:lnTo>
                  <a:lnTo>
                    <a:pt x="2307" y="1286"/>
                  </a:lnTo>
                  <a:lnTo>
                    <a:pt x="2273" y="1267"/>
                  </a:lnTo>
                  <a:lnTo>
                    <a:pt x="2233" y="1248"/>
                  </a:lnTo>
                  <a:lnTo>
                    <a:pt x="2191" y="1227"/>
                  </a:lnTo>
                  <a:lnTo>
                    <a:pt x="2143" y="1203"/>
                  </a:lnTo>
                  <a:lnTo>
                    <a:pt x="2093" y="1178"/>
                  </a:lnTo>
                  <a:lnTo>
                    <a:pt x="2041" y="1153"/>
                  </a:lnTo>
                  <a:lnTo>
                    <a:pt x="1984" y="1125"/>
                  </a:lnTo>
                  <a:lnTo>
                    <a:pt x="1925" y="1099"/>
                  </a:lnTo>
                  <a:lnTo>
                    <a:pt x="1863" y="1070"/>
                  </a:lnTo>
                  <a:lnTo>
                    <a:pt x="1800" y="1042"/>
                  </a:lnTo>
                  <a:lnTo>
                    <a:pt x="1734" y="1013"/>
                  </a:lnTo>
                  <a:lnTo>
                    <a:pt x="1666" y="985"/>
                  </a:lnTo>
                  <a:lnTo>
                    <a:pt x="1598" y="958"/>
                  </a:lnTo>
                  <a:lnTo>
                    <a:pt x="1529" y="930"/>
                  </a:lnTo>
                  <a:lnTo>
                    <a:pt x="1458" y="903"/>
                  </a:lnTo>
                  <a:lnTo>
                    <a:pt x="1388" y="878"/>
                  </a:lnTo>
                  <a:lnTo>
                    <a:pt x="1317" y="853"/>
                  </a:lnTo>
                  <a:lnTo>
                    <a:pt x="1246" y="831"/>
                  </a:lnTo>
                  <a:lnTo>
                    <a:pt x="1164" y="806"/>
                  </a:lnTo>
                  <a:lnTo>
                    <a:pt x="1081" y="783"/>
                  </a:lnTo>
                  <a:lnTo>
                    <a:pt x="998" y="762"/>
                  </a:lnTo>
                  <a:lnTo>
                    <a:pt x="915" y="741"/>
                  </a:lnTo>
                  <a:lnTo>
                    <a:pt x="832" y="723"/>
                  </a:lnTo>
                  <a:lnTo>
                    <a:pt x="752" y="706"/>
                  </a:lnTo>
                  <a:lnTo>
                    <a:pt x="672" y="690"/>
                  </a:lnTo>
                  <a:lnTo>
                    <a:pt x="594" y="674"/>
                  </a:lnTo>
                  <a:lnTo>
                    <a:pt x="518" y="661"/>
                  </a:lnTo>
                  <a:lnTo>
                    <a:pt x="445" y="649"/>
                  </a:lnTo>
                  <a:lnTo>
                    <a:pt x="377" y="637"/>
                  </a:lnTo>
                  <a:lnTo>
                    <a:pt x="312" y="628"/>
                  </a:lnTo>
                  <a:lnTo>
                    <a:pt x="251" y="619"/>
                  </a:lnTo>
                  <a:lnTo>
                    <a:pt x="197" y="611"/>
                  </a:lnTo>
                  <a:lnTo>
                    <a:pt x="147" y="605"/>
                  </a:lnTo>
                  <a:lnTo>
                    <a:pt x="105" y="599"/>
                  </a:lnTo>
                  <a:lnTo>
                    <a:pt x="68" y="595"/>
                  </a:lnTo>
                  <a:lnTo>
                    <a:pt x="39" y="592"/>
                  </a:lnTo>
                  <a:lnTo>
                    <a:pt x="17" y="590"/>
                  </a:lnTo>
                  <a:lnTo>
                    <a:pt x="4" y="588"/>
                  </a:lnTo>
                  <a:lnTo>
                    <a:pt x="0" y="587"/>
                  </a:lnTo>
                  <a:lnTo>
                    <a:pt x="166" y="54"/>
                  </a:lnTo>
                  <a:lnTo>
                    <a:pt x="170" y="54"/>
                  </a:lnTo>
                  <a:lnTo>
                    <a:pt x="183" y="52"/>
                  </a:lnTo>
                  <a:lnTo>
                    <a:pt x="203" y="48"/>
                  </a:lnTo>
                  <a:lnTo>
                    <a:pt x="230" y="42"/>
                  </a:lnTo>
                  <a:lnTo>
                    <a:pt x="265" y="37"/>
                  </a:lnTo>
                  <a:lnTo>
                    <a:pt x="305" y="32"/>
                  </a:lnTo>
                  <a:lnTo>
                    <a:pt x="352" y="25"/>
                  </a:lnTo>
                  <a:lnTo>
                    <a:pt x="404" y="19"/>
                  </a:lnTo>
                  <a:lnTo>
                    <a:pt x="461" y="13"/>
                  </a:lnTo>
                  <a:lnTo>
                    <a:pt x="523" y="8"/>
                  </a:lnTo>
                  <a:lnTo>
                    <a:pt x="589" y="4"/>
                  </a:lnTo>
                  <a:lnTo>
                    <a:pt x="659" y="1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008" y="548"/>
              <a:ext cx="1061" cy="764"/>
            </a:xfrm>
            <a:custGeom>
              <a:avLst/>
              <a:gdLst>
                <a:gd name="T0" fmla="*/ 3814 w 4244"/>
                <a:gd name="T1" fmla="*/ 1677 h 3054"/>
                <a:gd name="T2" fmla="*/ 3762 w 4244"/>
                <a:gd name="T3" fmla="*/ 1722 h 3054"/>
                <a:gd name="T4" fmla="*/ 3749 w 4244"/>
                <a:gd name="T5" fmla="*/ 1792 h 3054"/>
                <a:gd name="T6" fmla="*/ 3780 w 4244"/>
                <a:gd name="T7" fmla="*/ 1854 h 3054"/>
                <a:gd name="T8" fmla="*/ 3846 w 4244"/>
                <a:gd name="T9" fmla="*/ 1882 h 3054"/>
                <a:gd name="T10" fmla="*/ 3912 w 4244"/>
                <a:gd name="T11" fmla="*/ 1864 h 3054"/>
                <a:gd name="T12" fmla="*/ 3954 w 4244"/>
                <a:gd name="T13" fmla="*/ 1808 h 3054"/>
                <a:gd name="T14" fmla="*/ 3951 w 4244"/>
                <a:gd name="T15" fmla="*/ 1738 h 3054"/>
                <a:gd name="T16" fmla="*/ 3907 w 4244"/>
                <a:gd name="T17" fmla="*/ 1685 h 3054"/>
                <a:gd name="T18" fmla="*/ 3933 w 4244"/>
                <a:gd name="T19" fmla="*/ 1461 h 3054"/>
                <a:gd name="T20" fmla="*/ 3886 w 4244"/>
                <a:gd name="T21" fmla="*/ 1467 h 3054"/>
                <a:gd name="T22" fmla="*/ 3959 w 4244"/>
                <a:gd name="T23" fmla="*/ 1585 h 3054"/>
                <a:gd name="T24" fmla="*/ 3976 w 4244"/>
                <a:gd name="T25" fmla="*/ 1529 h 3054"/>
                <a:gd name="T26" fmla="*/ 3983 w 4244"/>
                <a:gd name="T27" fmla="*/ 1489 h 3054"/>
                <a:gd name="T28" fmla="*/ 3961 w 4244"/>
                <a:gd name="T29" fmla="*/ 1465 h 3054"/>
                <a:gd name="T30" fmla="*/ 2449 w 4244"/>
                <a:gd name="T31" fmla="*/ 0 h 3054"/>
                <a:gd name="T32" fmla="*/ 3781 w 4244"/>
                <a:gd name="T33" fmla="*/ 1355 h 3054"/>
                <a:gd name="T34" fmla="*/ 3899 w 4244"/>
                <a:gd name="T35" fmla="*/ 1343 h 3054"/>
                <a:gd name="T36" fmla="*/ 4003 w 4244"/>
                <a:gd name="T37" fmla="*/ 1357 h 3054"/>
                <a:gd name="T38" fmla="*/ 4065 w 4244"/>
                <a:gd name="T39" fmla="*/ 1392 h 3054"/>
                <a:gd name="T40" fmla="*/ 4094 w 4244"/>
                <a:gd name="T41" fmla="*/ 1441 h 3054"/>
                <a:gd name="T42" fmla="*/ 4099 w 4244"/>
                <a:gd name="T43" fmla="*/ 1495 h 3054"/>
                <a:gd name="T44" fmla="*/ 4090 w 4244"/>
                <a:gd name="T45" fmla="*/ 1548 h 3054"/>
                <a:gd name="T46" fmla="*/ 4077 w 4244"/>
                <a:gd name="T47" fmla="*/ 1589 h 3054"/>
                <a:gd name="T48" fmla="*/ 4066 w 4244"/>
                <a:gd name="T49" fmla="*/ 1610 h 3054"/>
                <a:gd name="T50" fmla="*/ 4244 w 4244"/>
                <a:gd name="T51" fmla="*/ 1883 h 3054"/>
                <a:gd name="T52" fmla="*/ 3892 w 4244"/>
                <a:gd name="T53" fmla="*/ 2719 h 3054"/>
                <a:gd name="T54" fmla="*/ 3382 w 4244"/>
                <a:gd name="T55" fmla="*/ 2927 h 3054"/>
                <a:gd name="T56" fmla="*/ 3639 w 4244"/>
                <a:gd name="T57" fmla="*/ 2612 h 3054"/>
                <a:gd name="T58" fmla="*/ 3676 w 4244"/>
                <a:gd name="T59" fmla="*/ 2495 h 3054"/>
                <a:gd name="T60" fmla="*/ 3726 w 4244"/>
                <a:gd name="T61" fmla="*/ 2335 h 3054"/>
                <a:gd name="T62" fmla="*/ 3783 w 4244"/>
                <a:gd name="T63" fmla="*/ 2151 h 3054"/>
                <a:gd name="T64" fmla="*/ 3842 w 4244"/>
                <a:gd name="T65" fmla="*/ 1961 h 3054"/>
                <a:gd name="T66" fmla="*/ 3397 w 4244"/>
                <a:gd name="T67" fmla="*/ 1853 h 3054"/>
                <a:gd name="T68" fmla="*/ 3361 w 4244"/>
                <a:gd name="T69" fmla="*/ 1818 h 3054"/>
                <a:gd name="T70" fmla="*/ 3285 w 4244"/>
                <a:gd name="T71" fmla="*/ 1750 h 3054"/>
                <a:gd name="T72" fmla="*/ 3174 w 4244"/>
                <a:gd name="T73" fmla="*/ 1655 h 3054"/>
                <a:gd name="T74" fmla="*/ 3032 w 4244"/>
                <a:gd name="T75" fmla="*/ 1544 h 3054"/>
                <a:gd name="T76" fmla="*/ 2863 w 4244"/>
                <a:gd name="T77" fmla="*/ 1424 h 3054"/>
                <a:gd name="T78" fmla="*/ 2671 w 4244"/>
                <a:gd name="T79" fmla="*/ 1304 h 3054"/>
                <a:gd name="T80" fmla="*/ 2460 w 4244"/>
                <a:gd name="T81" fmla="*/ 1193 h 3054"/>
                <a:gd name="T82" fmla="*/ 2236 w 4244"/>
                <a:gd name="T83" fmla="*/ 1099 h 3054"/>
                <a:gd name="T84" fmla="*/ 1988 w 4244"/>
                <a:gd name="T85" fmla="*/ 1028 h 3054"/>
                <a:gd name="T86" fmla="*/ 1731 w 4244"/>
                <a:gd name="T87" fmla="*/ 985 h 3054"/>
                <a:gd name="T88" fmla="*/ 1484 w 4244"/>
                <a:gd name="T89" fmla="*/ 968 h 3054"/>
                <a:gd name="T90" fmla="*/ 1252 w 4244"/>
                <a:gd name="T91" fmla="*/ 968 h 3054"/>
                <a:gd name="T92" fmla="*/ 1050 w 4244"/>
                <a:gd name="T93" fmla="*/ 979 h 3054"/>
                <a:gd name="T94" fmla="*/ 885 w 4244"/>
                <a:gd name="T95" fmla="*/ 998 h 3054"/>
                <a:gd name="T96" fmla="*/ 771 w 4244"/>
                <a:gd name="T97" fmla="*/ 1015 h 3054"/>
                <a:gd name="T98" fmla="*/ 714 w 4244"/>
                <a:gd name="T99" fmla="*/ 1026 h 3054"/>
                <a:gd name="T100" fmla="*/ 0 w 4244"/>
                <a:gd name="T101" fmla="*/ 540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44" h="3054">
                  <a:moveTo>
                    <a:pt x="3860" y="1671"/>
                  </a:moveTo>
                  <a:lnTo>
                    <a:pt x="3837" y="1672"/>
                  </a:lnTo>
                  <a:lnTo>
                    <a:pt x="3814" y="1677"/>
                  </a:lnTo>
                  <a:lnTo>
                    <a:pt x="3793" y="1688"/>
                  </a:lnTo>
                  <a:lnTo>
                    <a:pt x="3776" y="1703"/>
                  </a:lnTo>
                  <a:lnTo>
                    <a:pt x="3762" y="1722"/>
                  </a:lnTo>
                  <a:lnTo>
                    <a:pt x="3751" y="1744"/>
                  </a:lnTo>
                  <a:lnTo>
                    <a:pt x="3747" y="1768"/>
                  </a:lnTo>
                  <a:lnTo>
                    <a:pt x="3749" y="1792"/>
                  </a:lnTo>
                  <a:lnTo>
                    <a:pt x="3754" y="1816"/>
                  </a:lnTo>
                  <a:lnTo>
                    <a:pt x="3766" y="1835"/>
                  </a:lnTo>
                  <a:lnTo>
                    <a:pt x="3780" y="1854"/>
                  </a:lnTo>
                  <a:lnTo>
                    <a:pt x="3799" y="1867"/>
                  </a:lnTo>
                  <a:lnTo>
                    <a:pt x="3821" y="1878"/>
                  </a:lnTo>
                  <a:lnTo>
                    <a:pt x="3846" y="1882"/>
                  </a:lnTo>
                  <a:lnTo>
                    <a:pt x="3870" y="1882"/>
                  </a:lnTo>
                  <a:lnTo>
                    <a:pt x="3892" y="1875"/>
                  </a:lnTo>
                  <a:lnTo>
                    <a:pt x="3912" y="1864"/>
                  </a:lnTo>
                  <a:lnTo>
                    <a:pt x="3930" y="1849"/>
                  </a:lnTo>
                  <a:lnTo>
                    <a:pt x="3945" y="1830"/>
                  </a:lnTo>
                  <a:lnTo>
                    <a:pt x="3954" y="1808"/>
                  </a:lnTo>
                  <a:lnTo>
                    <a:pt x="3958" y="1784"/>
                  </a:lnTo>
                  <a:lnTo>
                    <a:pt x="3958" y="1760"/>
                  </a:lnTo>
                  <a:lnTo>
                    <a:pt x="3951" y="1738"/>
                  </a:lnTo>
                  <a:lnTo>
                    <a:pt x="3941" y="1717"/>
                  </a:lnTo>
                  <a:lnTo>
                    <a:pt x="3926" y="1700"/>
                  </a:lnTo>
                  <a:lnTo>
                    <a:pt x="3907" y="1685"/>
                  </a:lnTo>
                  <a:lnTo>
                    <a:pt x="3884" y="1674"/>
                  </a:lnTo>
                  <a:lnTo>
                    <a:pt x="3860" y="1671"/>
                  </a:lnTo>
                  <a:close/>
                  <a:moveTo>
                    <a:pt x="3933" y="1461"/>
                  </a:moveTo>
                  <a:lnTo>
                    <a:pt x="3918" y="1462"/>
                  </a:lnTo>
                  <a:lnTo>
                    <a:pt x="3901" y="1463"/>
                  </a:lnTo>
                  <a:lnTo>
                    <a:pt x="3886" y="1467"/>
                  </a:lnTo>
                  <a:lnTo>
                    <a:pt x="3870" y="1471"/>
                  </a:lnTo>
                  <a:lnTo>
                    <a:pt x="3855" y="1475"/>
                  </a:lnTo>
                  <a:lnTo>
                    <a:pt x="3959" y="1585"/>
                  </a:lnTo>
                  <a:lnTo>
                    <a:pt x="3967" y="1562"/>
                  </a:lnTo>
                  <a:lnTo>
                    <a:pt x="3972" y="1544"/>
                  </a:lnTo>
                  <a:lnTo>
                    <a:pt x="3976" y="1529"/>
                  </a:lnTo>
                  <a:lnTo>
                    <a:pt x="3979" y="1522"/>
                  </a:lnTo>
                  <a:lnTo>
                    <a:pt x="3983" y="1503"/>
                  </a:lnTo>
                  <a:lnTo>
                    <a:pt x="3983" y="1489"/>
                  </a:lnTo>
                  <a:lnTo>
                    <a:pt x="3978" y="1478"/>
                  </a:lnTo>
                  <a:lnTo>
                    <a:pt x="3971" y="1470"/>
                  </a:lnTo>
                  <a:lnTo>
                    <a:pt x="3961" y="1465"/>
                  </a:lnTo>
                  <a:lnTo>
                    <a:pt x="3947" y="1462"/>
                  </a:lnTo>
                  <a:lnTo>
                    <a:pt x="3933" y="1461"/>
                  </a:lnTo>
                  <a:close/>
                  <a:moveTo>
                    <a:pt x="2449" y="0"/>
                  </a:moveTo>
                  <a:lnTo>
                    <a:pt x="3756" y="1371"/>
                  </a:lnTo>
                  <a:lnTo>
                    <a:pt x="3767" y="1362"/>
                  </a:lnTo>
                  <a:lnTo>
                    <a:pt x="3781" y="1355"/>
                  </a:lnTo>
                  <a:lnTo>
                    <a:pt x="3801" y="1350"/>
                  </a:lnTo>
                  <a:lnTo>
                    <a:pt x="3853" y="1345"/>
                  </a:lnTo>
                  <a:lnTo>
                    <a:pt x="3899" y="1343"/>
                  </a:lnTo>
                  <a:lnTo>
                    <a:pt x="3938" y="1345"/>
                  </a:lnTo>
                  <a:lnTo>
                    <a:pt x="3972" y="1349"/>
                  </a:lnTo>
                  <a:lnTo>
                    <a:pt x="4003" y="1357"/>
                  </a:lnTo>
                  <a:lnTo>
                    <a:pt x="4028" y="1366"/>
                  </a:lnTo>
                  <a:lnTo>
                    <a:pt x="4048" y="1378"/>
                  </a:lnTo>
                  <a:lnTo>
                    <a:pt x="4065" y="1392"/>
                  </a:lnTo>
                  <a:lnTo>
                    <a:pt x="4078" y="1407"/>
                  </a:lnTo>
                  <a:lnTo>
                    <a:pt x="4087" y="1424"/>
                  </a:lnTo>
                  <a:lnTo>
                    <a:pt x="4094" y="1441"/>
                  </a:lnTo>
                  <a:lnTo>
                    <a:pt x="4098" y="1458"/>
                  </a:lnTo>
                  <a:lnTo>
                    <a:pt x="4099" y="1477"/>
                  </a:lnTo>
                  <a:lnTo>
                    <a:pt x="4099" y="1495"/>
                  </a:lnTo>
                  <a:lnTo>
                    <a:pt x="4098" y="1514"/>
                  </a:lnTo>
                  <a:lnTo>
                    <a:pt x="4095" y="1531"/>
                  </a:lnTo>
                  <a:lnTo>
                    <a:pt x="4090" y="1548"/>
                  </a:lnTo>
                  <a:lnTo>
                    <a:pt x="4086" y="1562"/>
                  </a:lnTo>
                  <a:lnTo>
                    <a:pt x="4081" y="1577"/>
                  </a:lnTo>
                  <a:lnTo>
                    <a:pt x="4077" y="1589"/>
                  </a:lnTo>
                  <a:lnTo>
                    <a:pt x="4073" y="1598"/>
                  </a:lnTo>
                  <a:lnTo>
                    <a:pt x="4069" y="1606"/>
                  </a:lnTo>
                  <a:lnTo>
                    <a:pt x="4066" y="1610"/>
                  </a:lnTo>
                  <a:lnTo>
                    <a:pt x="4066" y="1612"/>
                  </a:lnTo>
                  <a:lnTo>
                    <a:pt x="4046" y="1674"/>
                  </a:lnTo>
                  <a:lnTo>
                    <a:pt x="4244" y="1883"/>
                  </a:lnTo>
                  <a:lnTo>
                    <a:pt x="3965" y="1937"/>
                  </a:lnTo>
                  <a:lnTo>
                    <a:pt x="3735" y="2670"/>
                  </a:lnTo>
                  <a:lnTo>
                    <a:pt x="3892" y="2719"/>
                  </a:lnTo>
                  <a:lnTo>
                    <a:pt x="3788" y="3054"/>
                  </a:lnTo>
                  <a:lnTo>
                    <a:pt x="3617" y="2855"/>
                  </a:lnTo>
                  <a:lnTo>
                    <a:pt x="3382" y="2927"/>
                  </a:lnTo>
                  <a:lnTo>
                    <a:pt x="3488" y="2592"/>
                  </a:lnTo>
                  <a:lnTo>
                    <a:pt x="3631" y="2637"/>
                  </a:lnTo>
                  <a:lnTo>
                    <a:pt x="3639" y="2612"/>
                  </a:lnTo>
                  <a:lnTo>
                    <a:pt x="3650" y="2579"/>
                  </a:lnTo>
                  <a:lnTo>
                    <a:pt x="3662" y="2540"/>
                  </a:lnTo>
                  <a:lnTo>
                    <a:pt x="3676" y="2495"/>
                  </a:lnTo>
                  <a:lnTo>
                    <a:pt x="3692" y="2446"/>
                  </a:lnTo>
                  <a:lnTo>
                    <a:pt x="3708" y="2392"/>
                  </a:lnTo>
                  <a:lnTo>
                    <a:pt x="3726" y="2335"/>
                  </a:lnTo>
                  <a:lnTo>
                    <a:pt x="3745" y="2276"/>
                  </a:lnTo>
                  <a:lnTo>
                    <a:pt x="3763" y="2214"/>
                  </a:lnTo>
                  <a:lnTo>
                    <a:pt x="3783" y="2151"/>
                  </a:lnTo>
                  <a:lnTo>
                    <a:pt x="3803" y="2087"/>
                  </a:lnTo>
                  <a:lnTo>
                    <a:pt x="3822" y="2023"/>
                  </a:lnTo>
                  <a:lnTo>
                    <a:pt x="3842" y="1961"/>
                  </a:lnTo>
                  <a:lnTo>
                    <a:pt x="3337" y="2058"/>
                  </a:lnTo>
                  <a:lnTo>
                    <a:pt x="3399" y="1855"/>
                  </a:lnTo>
                  <a:lnTo>
                    <a:pt x="3397" y="1853"/>
                  </a:lnTo>
                  <a:lnTo>
                    <a:pt x="3390" y="1846"/>
                  </a:lnTo>
                  <a:lnTo>
                    <a:pt x="3378" y="1834"/>
                  </a:lnTo>
                  <a:lnTo>
                    <a:pt x="3361" y="1818"/>
                  </a:lnTo>
                  <a:lnTo>
                    <a:pt x="3340" y="1798"/>
                  </a:lnTo>
                  <a:lnTo>
                    <a:pt x="3315" y="1776"/>
                  </a:lnTo>
                  <a:lnTo>
                    <a:pt x="3285" y="1750"/>
                  </a:lnTo>
                  <a:lnTo>
                    <a:pt x="3252" y="1721"/>
                  </a:lnTo>
                  <a:lnTo>
                    <a:pt x="3215" y="1689"/>
                  </a:lnTo>
                  <a:lnTo>
                    <a:pt x="3174" y="1655"/>
                  </a:lnTo>
                  <a:lnTo>
                    <a:pt x="3131" y="1619"/>
                  </a:lnTo>
                  <a:lnTo>
                    <a:pt x="3083" y="1582"/>
                  </a:lnTo>
                  <a:lnTo>
                    <a:pt x="3032" y="1544"/>
                  </a:lnTo>
                  <a:lnTo>
                    <a:pt x="2978" y="1504"/>
                  </a:lnTo>
                  <a:lnTo>
                    <a:pt x="2922" y="1463"/>
                  </a:lnTo>
                  <a:lnTo>
                    <a:pt x="2863" y="1424"/>
                  </a:lnTo>
                  <a:lnTo>
                    <a:pt x="2801" y="1383"/>
                  </a:lnTo>
                  <a:lnTo>
                    <a:pt x="2737" y="1343"/>
                  </a:lnTo>
                  <a:lnTo>
                    <a:pt x="2671" y="1304"/>
                  </a:lnTo>
                  <a:lnTo>
                    <a:pt x="2602" y="1266"/>
                  </a:lnTo>
                  <a:lnTo>
                    <a:pt x="2532" y="1227"/>
                  </a:lnTo>
                  <a:lnTo>
                    <a:pt x="2460" y="1193"/>
                  </a:lnTo>
                  <a:lnTo>
                    <a:pt x="2387" y="1159"/>
                  </a:lnTo>
                  <a:lnTo>
                    <a:pt x="2312" y="1127"/>
                  </a:lnTo>
                  <a:lnTo>
                    <a:pt x="2236" y="1099"/>
                  </a:lnTo>
                  <a:lnTo>
                    <a:pt x="2158" y="1073"/>
                  </a:lnTo>
                  <a:lnTo>
                    <a:pt x="2074" y="1048"/>
                  </a:lnTo>
                  <a:lnTo>
                    <a:pt x="1988" y="1028"/>
                  </a:lnTo>
                  <a:lnTo>
                    <a:pt x="1903" y="1010"/>
                  </a:lnTo>
                  <a:lnTo>
                    <a:pt x="1817" y="997"/>
                  </a:lnTo>
                  <a:lnTo>
                    <a:pt x="1731" y="985"/>
                  </a:lnTo>
                  <a:lnTo>
                    <a:pt x="1647" y="977"/>
                  </a:lnTo>
                  <a:lnTo>
                    <a:pt x="1564" y="970"/>
                  </a:lnTo>
                  <a:lnTo>
                    <a:pt x="1484" y="968"/>
                  </a:lnTo>
                  <a:lnTo>
                    <a:pt x="1403" y="966"/>
                  </a:lnTo>
                  <a:lnTo>
                    <a:pt x="1327" y="966"/>
                  </a:lnTo>
                  <a:lnTo>
                    <a:pt x="1252" y="968"/>
                  </a:lnTo>
                  <a:lnTo>
                    <a:pt x="1181" y="970"/>
                  </a:lnTo>
                  <a:lnTo>
                    <a:pt x="1113" y="976"/>
                  </a:lnTo>
                  <a:lnTo>
                    <a:pt x="1050" y="979"/>
                  </a:lnTo>
                  <a:lnTo>
                    <a:pt x="991" y="986"/>
                  </a:lnTo>
                  <a:lnTo>
                    <a:pt x="935" y="991"/>
                  </a:lnTo>
                  <a:lnTo>
                    <a:pt x="885" y="998"/>
                  </a:lnTo>
                  <a:lnTo>
                    <a:pt x="842" y="1005"/>
                  </a:lnTo>
                  <a:lnTo>
                    <a:pt x="802" y="1010"/>
                  </a:lnTo>
                  <a:lnTo>
                    <a:pt x="771" y="1015"/>
                  </a:lnTo>
                  <a:lnTo>
                    <a:pt x="744" y="1020"/>
                  </a:lnTo>
                  <a:lnTo>
                    <a:pt x="726" y="1023"/>
                  </a:lnTo>
                  <a:lnTo>
                    <a:pt x="714" y="1026"/>
                  </a:lnTo>
                  <a:lnTo>
                    <a:pt x="710" y="1027"/>
                  </a:lnTo>
                  <a:lnTo>
                    <a:pt x="673" y="1142"/>
                  </a:lnTo>
                  <a:lnTo>
                    <a:pt x="0" y="540"/>
                  </a:lnTo>
                  <a:lnTo>
                    <a:pt x="2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5768482" y="2780872"/>
            <a:ext cx="862362" cy="839077"/>
          </a:xfrm>
          <a:custGeom>
            <a:avLst/>
            <a:gdLst>
              <a:gd name="T0" fmla="*/ 2706 w 4229"/>
              <a:gd name="T1" fmla="*/ 2437 h 4218"/>
              <a:gd name="T2" fmla="*/ 2794 w 4229"/>
              <a:gd name="T3" fmla="*/ 2548 h 4218"/>
              <a:gd name="T4" fmla="*/ 2803 w 4229"/>
              <a:gd name="T5" fmla="*/ 2786 h 4218"/>
              <a:gd name="T6" fmla="*/ 2736 w 4229"/>
              <a:gd name="T7" fmla="*/ 2919 h 4218"/>
              <a:gd name="T8" fmla="*/ 2611 w 4229"/>
              <a:gd name="T9" fmla="*/ 2958 h 4218"/>
              <a:gd name="T10" fmla="*/ 2488 w 4229"/>
              <a:gd name="T11" fmla="*/ 2917 h 4218"/>
              <a:gd name="T12" fmla="*/ 2416 w 4229"/>
              <a:gd name="T13" fmla="*/ 2784 h 4218"/>
              <a:gd name="T14" fmla="*/ 2425 w 4229"/>
              <a:gd name="T15" fmla="*/ 2548 h 4218"/>
              <a:gd name="T16" fmla="*/ 2511 w 4229"/>
              <a:gd name="T17" fmla="*/ 2437 h 4218"/>
              <a:gd name="T18" fmla="*/ 2609 w 4229"/>
              <a:gd name="T19" fmla="*/ 2209 h 4218"/>
              <a:gd name="T20" fmla="*/ 2407 w 4229"/>
              <a:gd name="T21" fmla="*/ 2249 h 4218"/>
              <a:gd name="T22" fmla="*/ 2255 w 4229"/>
              <a:gd name="T23" fmla="*/ 2372 h 4218"/>
              <a:gd name="T24" fmla="*/ 2176 w 4229"/>
              <a:gd name="T25" fmla="*/ 2573 h 4218"/>
              <a:gd name="T26" fmla="*/ 2187 w 4229"/>
              <a:gd name="T27" fmla="*/ 2854 h 4218"/>
              <a:gd name="T28" fmla="*/ 2291 w 4229"/>
              <a:gd name="T29" fmla="*/ 3042 h 4218"/>
              <a:gd name="T30" fmla="*/ 2452 w 4229"/>
              <a:gd name="T31" fmla="*/ 3141 h 4218"/>
              <a:gd name="T32" fmla="*/ 2667 w 4229"/>
              <a:gd name="T33" fmla="*/ 3162 h 4218"/>
              <a:gd name="T34" fmla="*/ 2855 w 4229"/>
              <a:gd name="T35" fmla="*/ 3102 h 4218"/>
              <a:gd name="T36" fmla="*/ 2993 w 4229"/>
              <a:gd name="T37" fmla="*/ 2956 h 4218"/>
              <a:gd name="T38" fmla="*/ 3045 w 4229"/>
              <a:gd name="T39" fmla="*/ 2741 h 4218"/>
              <a:gd name="T40" fmla="*/ 3016 w 4229"/>
              <a:gd name="T41" fmla="*/ 2466 h 4218"/>
              <a:gd name="T42" fmla="*/ 2894 w 4229"/>
              <a:gd name="T43" fmla="*/ 2298 h 4218"/>
              <a:gd name="T44" fmla="*/ 2718 w 4229"/>
              <a:gd name="T45" fmla="*/ 2219 h 4218"/>
              <a:gd name="T46" fmla="*/ 1518 w 4229"/>
              <a:gd name="T47" fmla="*/ 2879 h 4218"/>
              <a:gd name="T48" fmla="*/ 1621 w 4229"/>
              <a:gd name="T49" fmla="*/ 1260 h 4218"/>
              <a:gd name="T50" fmla="*/ 1743 w 4229"/>
              <a:gd name="T51" fmla="*/ 1300 h 4218"/>
              <a:gd name="T52" fmla="*/ 1813 w 4229"/>
              <a:gd name="T53" fmla="*/ 1434 h 4218"/>
              <a:gd name="T54" fmla="*/ 1804 w 4229"/>
              <a:gd name="T55" fmla="*/ 1671 h 4218"/>
              <a:gd name="T56" fmla="*/ 1719 w 4229"/>
              <a:gd name="T57" fmla="*/ 1780 h 4218"/>
              <a:gd name="T58" fmla="*/ 1587 w 4229"/>
              <a:gd name="T59" fmla="*/ 1800 h 4218"/>
              <a:gd name="T60" fmla="*/ 1476 w 4229"/>
              <a:gd name="T61" fmla="*/ 1739 h 4218"/>
              <a:gd name="T62" fmla="*/ 1424 w 4229"/>
              <a:gd name="T63" fmla="*/ 1587 h 4218"/>
              <a:gd name="T64" fmla="*/ 1453 w 4229"/>
              <a:gd name="T65" fmla="*/ 1357 h 4218"/>
              <a:gd name="T66" fmla="*/ 1552 w 4229"/>
              <a:gd name="T67" fmla="*/ 1270 h 4218"/>
              <a:gd name="T68" fmla="*/ 1565 w 4229"/>
              <a:gd name="T69" fmla="*/ 1057 h 4218"/>
              <a:gd name="T70" fmla="*/ 1376 w 4229"/>
              <a:gd name="T71" fmla="*/ 1117 h 4218"/>
              <a:gd name="T72" fmla="*/ 1236 w 4229"/>
              <a:gd name="T73" fmla="*/ 1264 h 4218"/>
              <a:gd name="T74" fmla="*/ 1186 w 4229"/>
              <a:gd name="T75" fmla="*/ 1478 h 4218"/>
              <a:gd name="T76" fmla="*/ 1214 w 4229"/>
              <a:gd name="T77" fmla="*/ 1752 h 4218"/>
              <a:gd name="T78" fmla="*/ 1338 w 4229"/>
              <a:gd name="T79" fmla="*/ 1919 h 4218"/>
              <a:gd name="T80" fmla="*/ 1514 w 4229"/>
              <a:gd name="T81" fmla="*/ 1997 h 4218"/>
              <a:gd name="T82" fmla="*/ 1730 w 4229"/>
              <a:gd name="T83" fmla="*/ 1997 h 4218"/>
              <a:gd name="T84" fmla="*/ 1904 w 4229"/>
              <a:gd name="T85" fmla="*/ 1919 h 4218"/>
              <a:gd name="T86" fmla="*/ 2027 w 4229"/>
              <a:gd name="T87" fmla="*/ 1752 h 4218"/>
              <a:gd name="T88" fmla="*/ 2057 w 4229"/>
              <a:gd name="T89" fmla="*/ 1478 h 4218"/>
              <a:gd name="T90" fmla="*/ 2005 w 4229"/>
              <a:gd name="T91" fmla="*/ 1262 h 4218"/>
              <a:gd name="T92" fmla="*/ 1867 w 4229"/>
              <a:gd name="T93" fmla="*/ 1116 h 4218"/>
              <a:gd name="T94" fmla="*/ 1677 w 4229"/>
              <a:gd name="T95" fmla="*/ 1057 h 4218"/>
              <a:gd name="T96" fmla="*/ 2531 w 4229"/>
              <a:gd name="T97" fmla="*/ 564 h 4218"/>
              <a:gd name="T98" fmla="*/ 3664 w 4229"/>
              <a:gd name="T99" fmla="*/ 1695 h 4218"/>
              <a:gd name="T100" fmla="*/ 3249 w 4229"/>
              <a:gd name="T101" fmla="*/ 3239 h 4218"/>
              <a:gd name="T102" fmla="*/ 1700 w 4229"/>
              <a:gd name="T103" fmla="*/ 3654 h 4218"/>
              <a:gd name="T104" fmla="*/ 566 w 4229"/>
              <a:gd name="T105" fmla="*/ 2523 h 4218"/>
              <a:gd name="T106" fmla="*/ 981 w 4229"/>
              <a:gd name="T107" fmla="*/ 978 h 4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29" h="4218">
                <a:moveTo>
                  <a:pt x="2609" y="2414"/>
                </a:moveTo>
                <a:lnTo>
                  <a:pt x="2645" y="2416"/>
                </a:lnTo>
                <a:lnTo>
                  <a:pt x="2678" y="2424"/>
                </a:lnTo>
                <a:lnTo>
                  <a:pt x="2706" y="2437"/>
                </a:lnTo>
                <a:lnTo>
                  <a:pt x="2732" y="2455"/>
                </a:lnTo>
                <a:lnTo>
                  <a:pt x="2754" y="2477"/>
                </a:lnTo>
                <a:lnTo>
                  <a:pt x="2777" y="2511"/>
                </a:lnTo>
                <a:lnTo>
                  <a:pt x="2794" y="2548"/>
                </a:lnTo>
                <a:lnTo>
                  <a:pt x="2803" y="2588"/>
                </a:lnTo>
                <a:lnTo>
                  <a:pt x="2807" y="2631"/>
                </a:lnTo>
                <a:lnTo>
                  <a:pt x="2807" y="2741"/>
                </a:lnTo>
                <a:lnTo>
                  <a:pt x="2803" y="2786"/>
                </a:lnTo>
                <a:lnTo>
                  <a:pt x="2794" y="2827"/>
                </a:lnTo>
                <a:lnTo>
                  <a:pt x="2779" y="2863"/>
                </a:lnTo>
                <a:lnTo>
                  <a:pt x="2758" y="2897"/>
                </a:lnTo>
                <a:lnTo>
                  <a:pt x="2736" y="2919"/>
                </a:lnTo>
                <a:lnTo>
                  <a:pt x="2711" y="2936"/>
                </a:lnTo>
                <a:lnTo>
                  <a:pt x="2682" y="2947"/>
                </a:lnTo>
                <a:lnTo>
                  <a:pt x="2649" y="2955"/>
                </a:lnTo>
                <a:lnTo>
                  <a:pt x="2611" y="2958"/>
                </a:lnTo>
                <a:lnTo>
                  <a:pt x="2576" y="2955"/>
                </a:lnTo>
                <a:lnTo>
                  <a:pt x="2544" y="2947"/>
                </a:lnTo>
                <a:lnTo>
                  <a:pt x="2514" y="2934"/>
                </a:lnTo>
                <a:lnTo>
                  <a:pt x="2488" y="2917"/>
                </a:lnTo>
                <a:lnTo>
                  <a:pt x="2465" y="2894"/>
                </a:lnTo>
                <a:lnTo>
                  <a:pt x="2442" y="2860"/>
                </a:lnTo>
                <a:lnTo>
                  <a:pt x="2425" y="2824"/>
                </a:lnTo>
                <a:lnTo>
                  <a:pt x="2416" y="2784"/>
                </a:lnTo>
                <a:lnTo>
                  <a:pt x="2412" y="2741"/>
                </a:lnTo>
                <a:lnTo>
                  <a:pt x="2412" y="2631"/>
                </a:lnTo>
                <a:lnTo>
                  <a:pt x="2416" y="2588"/>
                </a:lnTo>
                <a:lnTo>
                  <a:pt x="2425" y="2548"/>
                </a:lnTo>
                <a:lnTo>
                  <a:pt x="2441" y="2511"/>
                </a:lnTo>
                <a:lnTo>
                  <a:pt x="2463" y="2477"/>
                </a:lnTo>
                <a:lnTo>
                  <a:pt x="2485" y="2455"/>
                </a:lnTo>
                <a:lnTo>
                  <a:pt x="2511" y="2437"/>
                </a:lnTo>
                <a:lnTo>
                  <a:pt x="2540" y="2424"/>
                </a:lnTo>
                <a:lnTo>
                  <a:pt x="2572" y="2416"/>
                </a:lnTo>
                <a:lnTo>
                  <a:pt x="2609" y="2414"/>
                </a:lnTo>
                <a:close/>
                <a:moveTo>
                  <a:pt x="2609" y="2209"/>
                </a:moveTo>
                <a:lnTo>
                  <a:pt x="2553" y="2211"/>
                </a:lnTo>
                <a:lnTo>
                  <a:pt x="2501" y="2219"/>
                </a:lnTo>
                <a:lnTo>
                  <a:pt x="2452" y="2231"/>
                </a:lnTo>
                <a:lnTo>
                  <a:pt x="2407" y="2249"/>
                </a:lnTo>
                <a:lnTo>
                  <a:pt x="2365" y="2271"/>
                </a:lnTo>
                <a:lnTo>
                  <a:pt x="2326" y="2298"/>
                </a:lnTo>
                <a:lnTo>
                  <a:pt x="2291" y="2331"/>
                </a:lnTo>
                <a:lnTo>
                  <a:pt x="2255" y="2372"/>
                </a:lnTo>
                <a:lnTo>
                  <a:pt x="2226" y="2418"/>
                </a:lnTo>
                <a:lnTo>
                  <a:pt x="2202" y="2467"/>
                </a:lnTo>
                <a:lnTo>
                  <a:pt x="2187" y="2519"/>
                </a:lnTo>
                <a:lnTo>
                  <a:pt x="2176" y="2573"/>
                </a:lnTo>
                <a:lnTo>
                  <a:pt x="2174" y="2631"/>
                </a:lnTo>
                <a:lnTo>
                  <a:pt x="2174" y="2741"/>
                </a:lnTo>
                <a:lnTo>
                  <a:pt x="2176" y="2799"/>
                </a:lnTo>
                <a:lnTo>
                  <a:pt x="2187" y="2854"/>
                </a:lnTo>
                <a:lnTo>
                  <a:pt x="2202" y="2906"/>
                </a:lnTo>
                <a:lnTo>
                  <a:pt x="2226" y="2955"/>
                </a:lnTo>
                <a:lnTo>
                  <a:pt x="2255" y="3001"/>
                </a:lnTo>
                <a:lnTo>
                  <a:pt x="2291" y="3042"/>
                </a:lnTo>
                <a:lnTo>
                  <a:pt x="2326" y="3075"/>
                </a:lnTo>
                <a:lnTo>
                  <a:pt x="2365" y="3102"/>
                </a:lnTo>
                <a:lnTo>
                  <a:pt x="2407" y="3124"/>
                </a:lnTo>
                <a:lnTo>
                  <a:pt x="2452" y="3141"/>
                </a:lnTo>
                <a:lnTo>
                  <a:pt x="2502" y="3154"/>
                </a:lnTo>
                <a:lnTo>
                  <a:pt x="2555" y="3160"/>
                </a:lnTo>
                <a:lnTo>
                  <a:pt x="2611" y="3163"/>
                </a:lnTo>
                <a:lnTo>
                  <a:pt x="2667" y="3162"/>
                </a:lnTo>
                <a:lnTo>
                  <a:pt x="2719" y="3154"/>
                </a:lnTo>
                <a:lnTo>
                  <a:pt x="2767" y="3141"/>
                </a:lnTo>
                <a:lnTo>
                  <a:pt x="2813" y="3124"/>
                </a:lnTo>
                <a:lnTo>
                  <a:pt x="2855" y="3102"/>
                </a:lnTo>
                <a:lnTo>
                  <a:pt x="2894" y="3075"/>
                </a:lnTo>
                <a:lnTo>
                  <a:pt x="2928" y="3043"/>
                </a:lnTo>
                <a:lnTo>
                  <a:pt x="2964" y="3001"/>
                </a:lnTo>
                <a:lnTo>
                  <a:pt x="2993" y="2956"/>
                </a:lnTo>
                <a:lnTo>
                  <a:pt x="3016" y="2907"/>
                </a:lnTo>
                <a:lnTo>
                  <a:pt x="3032" y="2855"/>
                </a:lnTo>
                <a:lnTo>
                  <a:pt x="3041" y="2799"/>
                </a:lnTo>
                <a:lnTo>
                  <a:pt x="3045" y="2741"/>
                </a:lnTo>
                <a:lnTo>
                  <a:pt x="3045" y="2631"/>
                </a:lnTo>
                <a:lnTo>
                  <a:pt x="3041" y="2572"/>
                </a:lnTo>
                <a:lnTo>
                  <a:pt x="3032" y="2518"/>
                </a:lnTo>
                <a:lnTo>
                  <a:pt x="3016" y="2466"/>
                </a:lnTo>
                <a:lnTo>
                  <a:pt x="2993" y="2418"/>
                </a:lnTo>
                <a:lnTo>
                  <a:pt x="2964" y="2372"/>
                </a:lnTo>
                <a:lnTo>
                  <a:pt x="2928" y="2329"/>
                </a:lnTo>
                <a:lnTo>
                  <a:pt x="2894" y="2298"/>
                </a:lnTo>
                <a:lnTo>
                  <a:pt x="2855" y="2271"/>
                </a:lnTo>
                <a:lnTo>
                  <a:pt x="2813" y="2249"/>
                </a:lnTo>
                <a:lnTo>
                  <a:pt x="2766" y="2231"/>
                </a:lnTo>
                <a:lnTo>
                  <a:pt x="2718" y="2219"/>
                </a:lnTo>
                <a:lnTo>
                  <a:pt x="2665" y="2211"/>
                </a:lnTo>
                <a:lnTo>
                  <a:pt x="2609" y="2209"/>
                </a:lnTo>
                <a:close/>
                <a:moveTo>
                  <a:pt x="2521" y="1277"/>
                </a:moveTo>
                <a:lnTo>
                  <a:pt x="1518" y="2879"/>
                </a:lnTo>
                <a:lnTo>
                  <a:pt x="1693" y="2980"/>
                </a:lnTo>
                <a:lnTo>
                  <a:pt x="2697" y="1378"/>
                </a:lnTo>
                <a:lnTo>
                  <a:pt x="2521" y="1277"/>
                </a:lnTo>
                <a:close/>
                <a:moveTo>
                  <a:pt x="1621" y="1260"/>
                </a:moveTo>
                <a:lnTo>
                  <a:pt x="1656" y="1262"/>
                </a:lnTo>
                <a:lnTo>
                  <a:pt x="1688" y="1270"/>
                </a:lnTo>
                <a:lnTo>
                  <a:pt x="1717" y="1283"/>
                </a:lnTo>
                <a:lnTo>
                  <a:pt x="1743" y="1300"/>
                </a:lnTo>
                <a:lnTo>
                  <a:pt x="1765" y="1323"/>
                </a:lnTo>
                <a:lnTo>
                  <a:pt x="1787" y="1357"/>
                </a:lnTo>
                <a:lnTo>
                  <a:pt x="1803" y="1393"/>
                </a:lnTo>
                <a:lnTo>
                  <a:pt x="1813" y="1434"/>
                </a:lnTo>
                <a:lnTo>
                  <a:pt x="1816" y="1478"/>
                </a:lnTo>
                <a:lnTo>
                  <a:pt x="1816" y="1587"/>
                </a:lnTo>
                <a:lnTo>
                  <a:pt x="1813" y="1631"/>
                </a:lnTo>
                <a:lnTo>
                  <a:pt x="1804" y="1671"/>
                </a:lnTo>
                <a:lnTo>
                  <a:pt x="1788" y="1708"/>
                </a:lnTo>
                <a:lnTo>
                  <a:pt x="1766" y="1740"/>
                </a:lnTo>
                <a:lnTo>
                  <a:pt x="1744" y="1762"/>
                </a:lnTo>
                <a:lnTo>
                  <a:pt x="1719" y="1780"/>
                </a:lnTo>
                <a:lnTo>
                  <a:pt x="1691" y="1792"/>
                </a:lnTo>
                <a:lnTo>
                  <a:pt x="1658" y="1800"/>
                </a:lnTo>
                <a:lnTo>
                  <a:pt x="1623" y="1802"/>
                </a:lnTo>
                <a:lnTo>
                  <a:pt x="1587" y="1800"/>
                </a:lnTo>
                <a:lnTo>
                  <a:pt x="1553" y="1792"/>
                </a:lnTo>
                <a:lnTo>
                  <a:pt x="1524" y="1779"/>
                </a:lnTo>
                <a:lnTo>
                  <a:pt x="1498" y="1762"/>
                </a:lnTo>
                <a:lnTo>
                  <a:pt x="1476" y="1739"/>
                </a:lnTo>
                <a:lnTo>
                  <a:pt x="1453" y="1706"/>
                </a:lnTo>
                <a:lnTo>
                  <a:pt x="1437" y="1670"/>
                </a:lnTo>
                <a:lnTo>
                  <a:pt x="1427" y="1630"/>
                </a:lnTo>
                <a:lnTo>
                  <a:pt x="1424" y="1587"/>
                </a:lnTo>
                <a:lnTo>
                  <a:pt x="1424" y="1478"/>
                </a:lnTo>
                <a:lnTo>
                  <a:pt x="1427" y="1434"/>
                </a:lnTo>
                <a:lnTo>
                  <a:pt x="1437" y="1393"/>
                </a:lnTo>
                <a:lnTo>
                  <a:pt x="1453" y="1357"/>
                </a:lnTo>
                <a:lnTo>
                  <a:pt x="1475" y="1323"/>
                </a:lnTo>
                <a:lnTo>
                  <a:pt x="1497" y="1300"/>
                </a:lnTo>
                <a:lnTo>
                  <a:pt x="1523" y="1283"/>
                </a:lnTo>
                <a:lnTo>
                  <a:pt x="1552" y="1270"/>
                </a:lnTo>
                <a:lnTo>
                  <a:pt x="1584" y="1262"/>
                </a:lnTo>
                <a:lnTo>
                  <a:pt x="1621" y="1260"/>
                </a:lnTo>
                <a:close/>
                <a:moveTo>
                  <a:pt x="1621" y="1055"/>
                </a:moveTo>
                <a:lnTo>
                  <a:pt x="1565" y="1057"/>
                </a:lnTo>
                <a:lnTo>
                  <a:pt x="1511" y="1065"/>
                </a:lnTo>
                <a:lnTo>
                  <a:pt x="1463" y="1077"/>
                </a:lnTo>
                <a:lnTo>
                  <a:pt x="1417" y="1094"/>
                </a:lnTo>
                <a:lnTo>
                  <a:pt x="1376" y="1117"/>
                </a:lnTo>
                <a:lnTo>
                  <a:pt x="1337" y="1144"/>
                </a:lnTo>
                <a:lnTo>
                  <a:pt x="1302" y="1177"/>
                </a:lnTo>
                <a:lnTo>
                  <a:pt x="1266" y="1218"/>
                </a:lnTo>
                <a:lnTo>
                  <a:pt x="1236" y="1264"/>
                </a:lnTo>
                <a:lnTo>
                  <a:pt x="1214" y="1313"/>
                </a:lnTo>
                <a:lnTo>
                  <a:pt x="1197" y="1365"/>
                </a:lnTo>
                <a:lnTo>
                  <a:pt x="1188" y="1419"/>
                </a:lnTo>
                <a:lnTo>
                  <a:pt x="1186" y="1478"/>
                </a:lnTo>
                <a:lnTo>
                  <a:pt x="1186" y="1587"/>
                </a:lnTo>
                <a:lnTo>
                  <a:pt x="1188" y="1645"/>
                </a:lnTo>
                <a:lnTo>
                  <a:pt x="1199" y="1700"/>
                </a:lnTo>
                <a:lnTo>
                  <a:pt x="1214" y="1752"/>
                </a:lnTo>
                <a:lnTo>
                  <a:pt x="1238" y="1800"/>
                </a:lnTo>
                <a:lnTo>
                  <a:pt x="1266" y="1845"/>
                </a:lnTo>
                <a:lnTo>
                  <a:pt x="1303" y="1887"/>
                </a:lnTo>
                <a:lnTo>
                  <a:pt x="1338" y="1919"/>
                </a:lnTo>
                <a:lnTo>
                  <a:pt x="1376" y="1946"/>
                </a:lnTo>
                <a:lnTo>
                  <a:pt x="1419" y="1969"/>
                </a:lnTo>
                <a:lnTo>
                  <a:pt x="1464" y="1985"/>
                </a:lnTo>
                <a:lnTo>
                  <a:pt x="1514" y="1997"/>
                </a:lnTo>
                <a:lnTo>
                  <a:pt x="1566" y="2005"/>
                </a:lnTo>
                <a:lnTo>
                  <a:pt x="1623" y="2007"/>
                </a:lnTo>
                <a:lnTo>
                  <a:pt x="1678" y="2005"/>
                </a:lnTo>
                <a:lnTo>
                  <a:pt x="1730" y="1997"/>
                </a:lnTo>
                <a:lnTo>
                  <a:pt x="1779" y="1985"/>
                </a:lnTo>
                <a:lnTo>
                  <a:pt x="1825" y="1969"/>
                </a:lnTo>
                <a:lnTo>
                  <a:pt x="1867" y="1946"/>
                </a:lnTo>
                <a:lnTo>
                  <a:pt x="1904" y="1919"/>
                </a:lnTo>
                <a:lnTo>
                  <a:pt x="1939" y="1887"/>
                </a:lnTo>
                <a:lnTo>
                  <a:pt x="1976" y="1845"/>
                </a:lnTo>
                <a:lnTo>
                  <a:pt x="2005" y="1800"/>
                </a:lnTo>
                <a:lnTo>
                  <a:pt x="2027" y="1752"/>
                </a:lnTo>
                <a:lnTo>
                  <a:pt x="2044" y="1700"/>
                </a:lnTo>
                <a:lnTo>
                  <a:pt x="2053" y="1645"/>
                </a:lnTo>
                <a:lnTo>
                  <a:pt x="2057" y="1587"/>
                </a:lnTo>
                <a:lnTo>
                  <a:pt x="2057" y="1478"/>
                </a:lnTo>
                <a:lnTo>
                  <a:pt x="2053" y="1419"/>
                </a:lnTo>
                <a:lnTo>
                  <a:pt x="2044" y="1364"/>
                </a:lnTo>
                <a:lnTo>
                  <a:pt x="2027" y="1312"/>
                </a:lnTo>
                <a:lnTo>
                  <a:pt x="2005" y="1262"/>
                </a:lnTo>
                <a:lnTo>
                  <a:pt x="1976" y="1218"/>
                </a:lnTo>
                <a:lnTo>
                  <a:pt x="1939" y="1175"/>
                </a:lnTo>
                <a:lnTo>
                  <a:pt x="1904" y="1143"/>
                </a:lnTo>
                <a:lnTo>
                  <a:pt x="1867" y="1116"/>
                </a:lnTo>
                <a:lnTo>
                  <a:pt x="1824" y="1094"/>
                </a:lnTo>
                <a:lnTo>
                  <a:pt x="1778" y="1077"/>
                </a:lnTo>
                <a:lnTo>
                  <a:pt x="1729" y="1064"/>
                </a:lnTo>
                <a:lnTo>
                  <a:pt x="1677" y="1057"/>
                </a:lnTo>
                <a:lnTo>
                  <a:pt x="1621" y="1055"/>
                </a:lnTo>
                <a:close/>
                <a:moveTo>
                  <a:pt x="2115" y="0"/>
                </a:moveTo>
                <a:lnTo>
                  <a:pt x="2115" y="0"/>
                </a:lnTo>
                <a:lnTo>
                  <a:pt x="2531" y="564"/>
                </a:lnTo>
                <a:lnTo>
                  <a:pt x="3172" y="282"/>
                </a:lnTo>
                <a:lnTo>
                  <a:pt x="3249" y="978"/>
                </a:lnTo>
                <a:lnTo>
                  <a:pt x="3947" y="1055"/>
                </a:lnTo>
                <a:lnTo>
                  <a:pt x="3664" y="1695"/>
                </a:lnTo>
                <a:lnTo>
                  <a:pt x="4229" y="2109"/>
                </a:lnTo>
                <a:lnTo>
                  <a:pt x="3664" y="2523"/>
                </a:lnTo>
                <a:lnTo>
                  <a:pt x="3947" y="3163"/>
                </a:lnTo>
                <a:lnTo>
                  <a:pt x="3249" y="3239"/>
                </a:lnTo>
                <a:lnTo>
                  <a:pt x="3172" y="3935"/>
                </a:lnTo>
                <a:lnTo>
                  <a:pt x="2531" y="3654"/>
                </a:lnTo>
                <a:lnTo>
                  <a:pt x="2115" y="4218"/>
                </a:lnTo>
                <a:lnTo>
                  <a:pt x="1700" y="3654"/>
                </a:lnTo>
                <a:lnTo>
                  <a:pt x="1057" y="3935"/>
                </a:lnTo>
                <a:lnTo>
                  <a:pt x="981" y="3239"/>
                </a:lnTo>
                <a:lnTo>
                  <a:pt x="284" y="3163"/>
                </a:lnTo>
                <a:lnTo>
                  <a:pt x="566" y="2523"/>
                </a:lnTo>
                <a:lnTo>
                  <a:pt x="0" y="2109"/>
                </a:lnTo>
                <a:lnTo>
                  <a:pt x="566" y="1695"/>
                </a:lnTo>
                <a:lnTo>
                  <a:pt x="284" y="1055"/>
                </a:lnTo>
                <a:lnTo>
                  <a:pt x="981" y="978"/>
                </a:lnTo>
                <a:lnTo>
                  <a:pt x="1057" y="282"/>
                </a:lnTo>
                <a:lnTo>
                  <a:pt x="1700" y="564"/>
                </a:lnTo>
                <a:lnTo>
                  <a:pt x="211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1400270" y="3455143"/>
            <a:ext cx="975123" cy="982663"/>
          </a:xfrm>
          <a:custGeom>
            <a:avLst/>
            <a:gdLst>
              <a:gd name="T0" fmla="*/ 1202 w 3346"/>
              <a:gd name="T1" fmla="*/ 541 h 3362"/>
              <a:gd name="T2" fmla="*/ 947 w 3346"/>
              <a:gd name="T3" fmla="*/ 647 h 3362"/>
              <a:gd name="T4" fmla="*/ 729 w 3346"/>
              <a:gd name="T5" fmla="*/ 838 h 3362"/>
              <a:gd name="T6" fmla="*/ 581 w 3346"/>
              <a:gd name="T7" fmla="*/ 1075 h 3362"/>
              <a:gd name="T8" fmla="*/ 517 w 3346"/>
              <a:gd name="T9" fmla="*/ 1349 h 3362"/>
              <a:gd name="T10" fmla="*/ 539 w 3346"/>
              <a:gd name="T11" fmla="*/ 1637 h 3362"/>
              <a:gd name="T12" fmla="*/ 645 w 3346"/>
              <a:gd name="T13" fmla="*/ 1893 h 3362"/>
              <a:gd name="T14" fmla="*/ 833 w 3346"/>
              <a:gd name="T15" fmla="*/ 2113 h 3362"/>
              <a:gd name="T16" fmla="*/ 1070 w 3346"/>
              <a:gd name="T17" fmla="*/ 2262 h 3362"/>
              <a:gd name="T18" fmla="*/ 1342 w 3346"/>
              <a:gd name="T19" fmla="*/ 2325 h 3362"/>
              <a:gd name="T20" fmla="*/ 1629 w 3346"/>
              <a:gd name="T21" fmla="*/ 2304 h 3362"/>
              <a:gd name="T22" fmla="*/ 1884 w 3346"/>
              <a:gd name="T23" fmla="*/ 2197 h 3362"/>
              <a:gd name="T24" fmla="*/ 2102 w 3346"/>
              <a:gd name="T25" fmla="*/ 2007 h 3362"/>
              <a:gd name="T26" fmla="*/ 2250 w 3346"/>
              <a:gd name="T27" fmla="*/ 1770 h 3362"/>
              <a:gd name="T28" fmla="*/ 2313 w 3346"/>
              <a:gd name="T29" fmla="*/ 1496 h 3362"/>
              <a:gd name="T30" fmla="*/ 2293 w 3346"/>
              <a:gd name="T31" fmla="*/ 1208 h 3362"/>
              <a:gd name="T32" fmla="*/ 2187 w 3346"/>
              <a:gd name="T33" fmla="*/ 952 h 3362"/>
              <a:gd name="T34" fmla="*/ 1998 w 3346"/>
              <a:gd name="T35" fmla="*/ 732 h 3362"/>
              <a:gd name="T36" fmla="*/ 1760 w 3346"/>
              <a:gd name="T37" fmla="*/ 583 h 3362"/>
              <a:gd name="T38" fmla="*/ 1489 w 3346"/>
              <a:gd name="T39" fmla="*/ 520 h 3362"/>
              <a:gd name="T40" fmla="*/ 1604 w 3346"/>
              <a:gd name="T41" fmla="*/ 12 h 3362"/>
              <a:gd name="T42" fmla="*/ 1965 w 3346"/>
              <a:gd name="T43" fmla="*/ 112 h 3362"/>
              <a:gd name="T44" fmla="*/ 2241 w 3346"/>
              <a:gd name="T45" fmla="*/ 266 h 3362"/>
              <a:gd name="T46" fmla="*/ 2471 w 3346"/>
              <a:gd name="T47" fmla="*/ 471 h 3362"/>
              <a:gd name="T48" fmla="*/ 2648 w 3346"/>
              <a:gd name="T49" fmla="*/ 725 h 3362"/>
              <a:gd name="T50" fmla="*/ 2781 w 3346"/>
              <a:gd name="T51" fmla="*/ 1048 h 3362"/>
              <a:gd name="T52" fmla="*/ 2830 w 3346"/>
              <a:gd name="T53" fmla="*/ 1422 h 3362"/>
              <a:gd name="T54" fmla="*/ 2781 w 3346"/>
              <a:gd name="T55" fmla="*/ 1801 h 3362"/>
              <a:gd name="T56" fmla="*/ 2634 w 3346"/>
              <a:gd name="T57" fmla="*/ 2147 h 3362"/>
              <a:gd name="T58" fmla="*/ 3313 w 3346"/>
              <a:gd name="T59" fmla="*/ 2975 h 3362"/>
              <a:gd name="T60" fmla="*/ 3346 w 3346"/>
              <a:gd name="T61" fmla="*/ 3104 h 3362"/>
              <a:gd name="T62" fmla="*/ 3312 w 3346"/>
              <a:gd name="T63" fmla="*/ 3231 h 3362"/>
              <a:gd name="T64" fmla="*/ 3215 w 3346"/>
              <a:gd name="T65" fmla="*/ 3328 h 3362"/>
              <a:gd name="T66" fmla="*/ 3087 w 3346"/>
              <a:gd name="T67" fmla="*/ 3362 h 3362"/>
              <a:gd name="T68" fmla="*/ 2959 w 3346"/>
              <a:gd name="T69" fmla="*/ 3328 h 3362"/>
              <a:gd name="T70" fmla="*/ 2136 w 3346"/>
              <a:gd name="T71" fmla="*/ 2647 h 3362"/>
              <a:gd name="T72" fmla="*/ 1792 w 3346"/>
              <a:gd name="T73" fmla="*/ 2796 h 3362"/>
              <a:gd name="T74" fmla="*/ 1416 w 3346"/>
              <a:gd name="T75" fmla="*/ 2845 h 3362"/>
              <a:gd name="T76" fmla="*/ 1044 w 3346"/>
              <a:gd name="T77" fmla="*/ 2795 h 3362"/>
              <a:gd name="T78" fmla="*/ 722 w 3346"/>
              <a:gd name="T79" fmla="*/ 2662 h 3362"/>
              <a:gd name="T80" fmla="*/ 469 w 3346"/>
              <a:gd name="T81" fmla="*/ 2483 h 3362"/>
              <a:gd name="T82" fmla="*/ 264 w 3346"/>
              <a:gd name="T83" fmla="*/ 2252 h 3362"/>
              <a:gd name="T84" fmla="*/ 112 w 3346"/>
              <a:gd name="T85" fmla="*/ 1975 h 3362"/>
              <a:gd name="T86" fmla="*/ 12 w 3346"/>
              <a:gd name="T87" fmla="*/ 1613 h 3362"/>
              <a:gd name="T88" fmla="*/ 12 w 3346"/>
              <a:gd name="T89" fmla="*/ 1232 h 3362"/>
              <a:gd name="T90" fmla="*/ 112 w 3346"/>
              <a:gd name="T91" fmla="*/ 870 h 3362"/>
              <a:gd name="T92" fmla="*/ 264 w 3346"/>
              <a:gd name="T93" fmla="*/ 592 h 3362"/>
              <a:gd name="T94" fmla="*/ 469 w 3346"/>
              <a:gd name="T95" fmla="*/ 362 h 3362"/>
              <a:gd name="T96" fmla="*/ 722 w 3346"/>
              <a:gd name="T97" fmla="*/ 182 h 3362"/>
              <a:gd name="T98" fmla="*/ 1044 w 3346"/>
              <a:gd name="T99" fmla="*/ 50 h 3362"/>
              <a:gd name="T100" fmla="*/ 1416 w 3346"/>
              <a:gd name="T101" fmla="*/ 0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46" h="3362">
                <a:moveTo>
                  <a:pt x="1416" y="517"/>
                </a:moveTo>
                <a:lnTo>
                  <a:pt x="1342" y="520"/>
                </a:lnTo>
                <a:lnTo>
                  <a:pt x="1271" y="528"/>
                </a:lnTo>
                <a:lnTo>
                  <a:pt x="1202" y="541"/>
                </a:lnTo>
                <a:lnTo>
                  <a:pt x="1135" y="560"/>
                </a:lnTo>
                <a:lnTo>
                  <a:pt x="1070" y="583"/>
                </a:lnTo>
                <a:lnTo>
                  <a:pt x="1008" y="612"/>
                </a:lnTo>
                <a:lnTo>
                  <a:pt x="947" y="647"/>
                </a:lnTo>
                <a:lnTo>
                  <a:pt x="889" y="687"/>
                </a:lnTo>
                <a:lnTo>
                  <a:pt x="833" y="732"/>
                </a:lnTo>
                <a:lnTo>
                  <a:pt x="779" y="783"/>
                </a:lnTo>
                <a:lnTo>
                  <a:pt x="729" y="838"/>
                </a:lnTo>
                <a:lnTo>
                  <a:pt x="684" y="893"/>
                </a:lnTo>
                <a:lnTo>
                  <a:pt x="645" y="952"/>
                </a:lnTo>
                <a:lnTo>
                  <a:pt x="610" y="1012"/>
                </a:lnTo>
                <a:lnTo>
                  <a:pt x="581" y="1075"/>
                </a:lnTo>
                <a:lnTo>
                  <a:pt x="557" y="1140"/>
                </a:lnTo>
                <a:lnTo>
                  <a:pt x="539" y="1208"/>
                </a:lnTo>
                <a:lnTo>
                  <a:pt x="525" y="1277"/>
                </a:lnTo>
                <a:lnTo>
                  <a:pt x="517" y="1349"/>
                </a:lnTo>
                <a:lnTo>
                  <a:pt x="515" y="1422"/>
                </a:lnTo>
                <a:lnTo>
                  <a:pt x="517" y="1496"/>
                </a:lnTo>
                <a:lnTo>
                  <a:pt x="525" y="1567"/>
                </a:lnTo>
                <a:lnTo>
                  <a:pt x="539" y="1637"/>
                </a:lnTo>
                <a:lnTo>
                  <a:pt x="557" y="1705"/>
                </a:lnTo>
                <a:lnTo>
                  <a:pt x="581" y="1770"/>
                </a:lnTo>
                <a:lnTo>
                  <a:pt x="610" y="1832"/>
                </a:lnTo>
                <a:lnTo>
                  <a:pt x="645" y="1893"/>
                </a:lnTo>
                <a:lnTo>
                  <a:pt x="684" y="1952"/>
                </a:lnTo>
                <a:lnTo>
                  <a:pt x="729" y="2007"/>
                </a:lnTo>
                <a:lnTo>
                  <a:pt x="779" y="2062"/>
                </a:lnTo>
                <a:lnTo>
                  <a:pt x="833" y="2113"/>
                </a:lnTo>
                <a:lnTo>
                  <a:pt x="889" y="2157"/>
                </a:lnTo>
                <a:lnTo>
                  <a:pt x="947" y="2197"/>
                </a:lnTo>
                <a:lnTo>
                  <a:pt x="1008" y="2232"/>
                </a:lnTo>
                <a:lnTo>
                  <a:pt x="1070" y="2262"/>
                </a:lnTo>
                <a:lnTo>
                  <a:pt x="1135" y="2285"/>
                </a:lnTo>
                <a:lnTo>
                  <a:pt x="1202" y="2304"/>
                </a:lnTo>
                <a:lnTo>
                  <a:pt x="1271" y="2317"/>
                </a:lnTo>
                <a:lnTo>
                  <a:pt x="1342" y="2325"/>
                </a:lnTo>
                <a:lnTo>
                  <a:pt x="1416" y="2328"/>
                </a:lnTo>
                <a:lnTo>
                  <a:pt x="1489" y="2325"/>
                </a:lnTo>
                <a:lnTo>
                  <a:pt x="1560" y="2317"/>
                </a:lnTo>
                <a:lnTo>
                  <a:pt x="1629" y="2304"/>
                </a:lnTo>
                <a:lnTo>
                  <a:pt x="1695" y="2285"/>
                </a:lnTo>
                <a:lnTo>
                  <a:pt x="1760" y="2262"/>
                </a:lnTo>
                <a:lnTo>
                  <a:pt x="1823" y="2232"/>
                </a:lnTo>
                <a:lnTo>
                  <a:pt x="1884" y="2197"/>
                </a:lnTo>
                <a:lnTo>
                  <a:pt x="1941" y="2157"/>
                </a:lnTo>
                <a:lnTo>
                  <a:pt x="1998" y="2113"/>
                </a:lnTo>
                <a:lnTo>
                  <a:pt x="2051" y="2062"/>
                </a:lnTo>
                <a:lnTo>
                  <a:pt x="2102" y="2007"/>
                </a:lnTo>
                <a:lnTo>
                  <a:pt x="2147" y="1952"/>
                </a:lnTo>
                <a:lnTo>
                  <a:pt x="2187" y="1893"/>
                </a:lnTo>
                <a:lnTo>
                  <a:pt x="2221" y="1832"/>
                </a:lnTo>
                <a:lnTo>
                  <a:pt x="2250" y="1770"/>
                </a:lnTo>
                <a:lnTo>
                  <a:pt x="2274" y="1705"/>
                </a:lnTo>
                <a:lnTo>
                  <a:pt x="2293" y="1637"/>
                </a:lnTo>
                <a:lnTo>
                  <a:pt x="2305" y="1567"/>
                </a:lnTo>
                <a:lnTo>
                  <a:pt x="2313" y="1496"/>
                </a:lnTo>
                <a:lnTo>
                  <a:pt x="2316" y="1422"/>
                </a:lnTo>
                <a:lnTo>
                  <a:pt x="2313" y="1349"/>
                </a:lnTo>
                <a:lnTo>
                  <a:pt x="2305" y="1277"/>
                </a:lnTo>
                <a:lnTo>
                  <a:pt x="2293" y="1208"/>
                </a:lnTo>
                <a:lnTo>
                  <a:pt x="2274" y="1140"/>
                </a:lnTo>
                <a:lnTo>
                  <a:pt x="2250" y="1075"/>
                </a:lnTo>
                <a:lnTo>
                  <a:pt x="2221" y="1012"/>
                </a:lnTo>
                <a:lnTo>
                  <a:pt x="2187" y="952"/>
                </a:lnTo>
                <a:lnTo>
                  <a:pt x="2147" y="893"/>
                </a:lnTo>
                <a:lnTo>
                  <a:pt x="2102" y="838"/>
                </a:lnTo>
                <a:lnTo>
                  <a:pt x="2051" y="783"/>
                </a:lnTo>
                <a:lnTo>
                  <a:pt x="1998" y="732"/>
                </a:lnTo>
                <a:lnTo>
                  <a:pt x="1941" y="687"/>
                </a:lnTo>
                <a:lnTo>
                  <a:pt x="1884" y="647"/>
                </a:lnTo>
                <a:lnTo>
                  <a:pt x="1823" y="612"/>
                </a:lnTo>
                <a:lnTo>
                  <a:pt x="1760" y="583"/>
                </a:lnTo>
                <a:lnTo>
                  <a:pt x="1695" y="560"/>
                </a:lnTo>
                <a:lnTo>
                  <a:pt x="1629" y="541"/>
                </a:lnTo>
                <a:lnTo>
                  <a:pt x="1560" y="528"/>
                </a:lnTo>
                <a:lnTo>
                  <a:pt x="1489" y="520"/>
                </a:lnTo>
                <a:lnTo>
                  <a:pt x="1416" y="517"/>
                </a:lnTo>
                <a:close/>
                <a:moveTo>
                  <a:pt x="1416" y="0"/>
                </a:moveTo>
                <a:lnTo>
                  <a:pt x="1510" y="3"/>
                </a:lnTo>
                <a:lnTo>
                  <a:pt x="1604" y="12"/>
                </a:lnTo>
                <a:lnTo>
                  <a:pt x="1696" y="27"/>
                </a:lnTo>
                <a:lnTo>
                  <a:pt x="1788" y="50"/>
                </a:lnTo>
                <a:lnTo>
                  <a:pt x="1877" y="78"/>
                </a:lnTo>
                <a:lnTo>
                  <a:pt x="1965" y="112"/>
                </a:lnTo>
                <a:lnTo>
                  <a:pt x="2039" y="145"/>
                </a:lnTo>
                <a:lnTo>
                  <a:pt x="2110" y="182"/>
                </a:lnTo>
                <a:lnTo>
                  <a:pt x="2177" y="223"/>
                </a:lnTo>
                <a:lnTo>
                  <a:pt x="2241" y="266"/>
                </a:lnTo>
                <a:lnTo>
                  <a:pt x="2303" y="313"/>
                </a:lnTo>
                <a:lnTo>
                  <a:pt x="2362" y="362"/>
                </a:lnTo>
                <a:lnTo>
                  <a:pt x="2417" y="415"/>
                </a:lnTo>
                <a:lnTo>
                  <a:pt x="2471" y="471"/>
                </a:lnTo>
                <a:lnTo>
                  <a:pt x="2520" y="530"/>
                </a:lnTo>
                <a:lnTo>
                  <a:pt x="2566" y="592"/>
                </a:lnTo>
                <a:lnTo>
                  <a:pt x="2609" y="657"/>
                </a:lnTo>
                <a:lnTo>
                  <a:pt x="2648" y="725"/>
                </a:lnTo>
                <a:lnTo>
                  <a:pt x="2685" y="796"/>
                </a:lnTo>
                <a:lnTo>
                  <a:pt x="2719" y="870"/>
                </a:lnTo>
                <a:lnTo>
                  <a:pt x="2753" y="958"/>
                </a:lnTo>
                <a:lnTo>
                  <a:pt x="2781" y="1048"/>
                </a:lnTo>
                <a:lnTo>
                  <a:pt x="2803" y="1139"/>
                </a:lnTo>
                <a:lnTo>
                  <a:pt x="2818" y="1232"/>
                </a:lnTo>
                <a:lnTo>
                  <a:pt x="2827" y="1326"/>
                </a:lnTo>
                <a:lnTo>
                  <a:pt x="2830" y="1422"/>
                </a:lnTo>
                <a:lnTo>
                  <a:pt x="2827" y="1521"/>
                </a:lnTo>
                <a:lnTo>
                  <a:pt x="2818" y="1616"/>
                </a:lnTo>
                <a:lnTo>
                  <a:pt x="2803" y="1710"/>
                </a:lnTo>
                <a:lnTo>
                  <a:pt x="2781" y="1801"/>
                </a:lnTo>
                <a:lnTo>
                  <a:pt x="2753" y="1891"/>
                </a:lnTo>
                <a:lnTo>
                  <a:pt x="2719" y="1978"/>
                </a:lnTo>
                <a:lnTo>
                  <a:pt x="2680" y="2064"/>
                </a:lnTo>
                <a:lnTo>
                  <a:pt x="2634" y="2147"/>
                </a:lnTo>
                <a:lnTo>
                  <a:pt x="2582" y="2228"/>
                </a:lnTo>
                <a:lnTo>
                  <a:pt x="3270" y="2922"/>
                </a:lnTo>
                <a:lnTo>
                  <a:pt x="3294" y="2948"/>
                </a:lnTo>
                <a:lnTo>
                  <a:pt x="3313" y="2975"/>
                </a:lnTo>
                <a:lnTo>
                  <a:pt x="3327" y="3004"/>
                </a:lnTo>
                <a:lnTo>
                  <a:pt x="3337" y="3035"/>
                </a:lnTo>
                <a:lnTo>
                  <a:pt x="3343" y="3069"/>
                </a:lnTo>
                <a:lnTo>
                  <a:pt x="3346" y="3104"/>
                </a:lnTo>
                <a:lnTo>
                  <a:pt x="3343" y="3138"/>
                </a:lnTo>
                <a:lnTo>
                  <a:pt x="3336" y="3170"/>
                </a:lnTo>
                <a:lnTo>
                  <a:pt x="3326" y="3202"/>
                </a:lnTo>
                <a:lnTo>
                  <a:pt x="3312" y="3231"/>
                </a:lnTo>
                <a:lnTo>
                  <a:pt x="3292" y="3259"/>
                </a:lnTo>
                <a:lnTo>
                  <a:pt x="3268" y="3286"/>
                </a:lnTo>
                <a:lnTo>
                  <a:pt x="3243" y="3308"/>
                </a:lnTo>
                <a:lnTo>
                  <a:pt x="3215" y="3328"/>
                </a:lnTo>
                <a:lnTo>
                  <a:pt x="3185" y="3342"/>
                </a:lnTo>
                <a:lnTo>
                  <a:pt x="3154" y="3354"/>
                </a:lnTo>
                <a:lnTo>
                  <a:pt x="3122" y="3360"/>
                </a:lnTo>
                <a:lnTo>
                  <a:pt x="3087" y="3362"/>
                </a:lnTo>
                <a:lnTo>
                  <a:pt x="3053" y="3360"/>
                </a:lnTo>
                <a:lnTo>
                  <a:pt x="3020" y="3354"/>
                </a:lnTo>
                <a:lnTo>
                  <a:pt x="2989" y="3342"/>
                </a:lnTo>
                <a:lnTo>
                  <a:pt x="2959" y="3328"/>
                </a:lnTo>
                <a:lnTo>
                  <a:pt x="2932" y="3308"/>
                </a:lnTo>
                <a:lnTo>
                  <a:pt x="2908" y="3286"/>
                </a:lnTo>
                <a:lnTo>
                  <a:pt x="2218" y="2594"/>
                </a:lnTo>
                <a:lnTo>
                  <a:pt x="2136" y="2647"/>
                </a:lnTo>
                <a:lnTo>
                  <a:pt x="2053" y="2693"/>
                </a:lnTo>
                <a:lnTo>
                  <a:pt x="1969" y="2734"/>
                </a:lnTo>
                <a:lnTo>
                  <a:pt x="1881" y="2768"/>
                </a:lnTo>
                <a:lnTo>
                  <a:pt x="1792" y="2796"/>
                </a:lnTo>
                <a:lnTo>
                  <a:pt x="1701" y="2817"/>
                </a:lnTo>
                <a:lnTo>
                  <a:pt x="1608" y="2833"/>
                </a:lnTo>
                <a:lnTo>
                  <a:pt x="1512" y="2842"/>
                </a:lnTo>
                <a:lnTo>
                  <a:pt x="1416" y="2845"/>
                </a:lnTo>
                <a:lnTo>
                  <a:pt x="1320" y="2841"/>
                </a:lnTo>
                <a:lnTo>
                  <a:pt x="1227" y="2832"/>
                </a:lnTo>
                <a:lnTo>
                  <a:pt x="1134" y="2816"/>
                </a:lnTo>
                <a:lnTo>
                  <a:pt x="1044" y="2795"/>
                </a:lnTo>
                <a:lnTo>
                  <a:pt x="954" y="2767"/>
                </a:lnTo>
                <a:lnTo>
                  <a:pt x="866" y="2733"/>
                </a:lnTo>
                <a:lnTo>
                  <a:pt x="792" y="2699"/>
                </a:lnTo>
                <a:lnTo>
                  <a:pt x="722" y="2662"/>
                </a:lnTo>
                <a:lnTo>
                  <a:pt x="654" y="2622"/>
                </a:lnTo>
                <a:lnTo>
                  <a:pt x="589" y="2579"/>
                </a:lnTo>
                <a:lnTo>
                  <a:pt x="527" y="2532"/>
                </a:lnTo>
                <a:lnTo>
                  <a:pt x="469" y="2483"/>
                </a:lnTo>
                <a:lnTo>
                  <a:pt x="413" y="2430"/>
                </a:lnTo>
                <a:lnTo>
                  <a:pt x="361" y="2373"/>
                </a:lnTo>
                <a:lnTo>
                  <a:pt x="310" y="2314"/>
                </a:lnTo>
                <a:lnTo>
                  <a:pt x="264" y="2252"/>
                </a:lnTo>
                <a:lnTo>
                  <a:pt x="222" y="2187"/>
                </a:lnTo>
                <a:lnTo>
                  <a:pt x="182" y="2120"/>
                </a:lnTo>
                <a:lnTo>
                  <a:pt x="145" y="2049"/>
                </a:lnTo>
                <a:lnTo>
                  <a:pt x="112" y="1975"/>
                </a:lnTo>
                <a:lnTo>
                  <a:pt x="77" y="1886"/>
                </a:lnTo>
                <a:lnTo>
                  <a:pt x="49" y="1797"/>
                </a:lnTo>
                <a:lnTo>
                  <a:pt x="28" y="1705"/>
                </a:lnTo>
                <a:lnTo>
                  <a:pt x="12" y="1613"/>
                </a:lnTo>
                <a:lnTo>
                  <a:pt x="3" y="1518"/>
                </a:lnTo>
                <a:lnTo>
                  <a:pt x="0" y="1422"/>
                </a:lnTo>
                <a:lnTo>
                  <a:pt x="3" y="1326"/>
                </a:lnTo>
                <a:lnTo>
                  <a:pt x="12" y="1232"/>
                </a:lnTo>
                <a:lnTo>
                  <a:pt x="28" y="1139"/>
                </a:lnTo>
                <a:lnTo>
                  <a:pt x="49" y="1048"/>
                </a:lnTo>
                <a:lnTo>
                  <a:pt x="77" y="958"/>
                </a:lnTo>
                <a:lnTo>
                  <a:pt x="112" y="870"/>
                </a:lnTo>
                <a:lnTo>
                  <a:pt x="145" y="796"/>
                </a:lnTo>
                <a:lnTo>
                  <a:pt x="182" y="725"/>
                </a:lnTo>
                <a:lnTo>
                  <a:pt x="222" y="657"/>
                </a:lnTo>
                <a:lnTo>
                  <a:pt x="264" y="592"/>
                </a:lnTo>
                <a:lnTo>
                  <a:pt x="310" y="530"/>
                </a:lnTo>
                <a:lnTo>
                  <a:pt x="361" y="471"/>
                </a:lnTo>
                <a:lnTo>
                  <a:pt x="413" y="415"/>
                </a:lnTo>
                <a:lnTo>
                  <a:pt x="469" y="362"/>
                </a:lnTo>
                <a:lnTo>
                  <a:pt x="527" y="313"/>
                </a:lnTo>
                <a:lnTo>
                  <a:pt x="589" y="266"/>
                </a:lnTo>
                <a:lnTo>
                  <a:pt x="654" y="223"/>
                </a:lnTo>
                <a:lnTo>
                  <a:pt x="722" y="182"/>
                </a:lnTo>
                <a:lnTo>
                  <a:pt x="792" y="145"/>
                </a:lnTo>
                <a:lnTo>
                  <a:pt x="866" y="112"/>
                </a:lnTo>
                <a:lnTo>
                  <a:pt x="954" y="78"/>
                </a:lnTo>
                <a:lnTo>
                  <a:pt x="1044" y="50"/>
                </a:lnTo>
                <a:lnTo>
                  <a:pt x="1134" y="27"/>
                </a:lnTo>
                <a:lnTo>
                  <a:pt x="1227" y="12"/>
                </a:lnTo>
                <a:lnTo>
                  <a:pt x="1320" y="3"/>
                </a:lnTo>
                <a:lnTo>
                  <a:pt x="1416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25" name="Group 33"/>
          <p:cNvGrpSpPr>
            <a:grpSpLocks noChangeAspect="1"/>
          </p:cNvGrpSpPr>
          <p:nvPr/>
        </p:nvGrpSpPr>
        <p:grpSpPr bwMode="auto">
          <a:xfrm>
            <a:off x="4363013" y="3559107"/>
            <a:ext cx="978945" cy="787890"/>
            <a:chOff x="609" y="2047"/>
            <a:chExt cx="1158" cy="932"/>
          </a:xfrm>
          <a:solidFill>
            <a:sysClr val="window" lastClr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609" y="2047"/>
              <a:ext cx="1158" cy="795"/>
            </a:xfrm>
            <a:custGeom>
              <a:avLst/>
              <a:gdLst>
                <a:gd name="T0" fmla="*/ 3286 w 3474"/>
                <a:gd name="T1" fmla="*/ 1087 h 2385"/>
                <a:gd name="T2" fmla="*/ 3242 w 3474"/>
                <a:gd name="T3" fmla="*/ 1108 h 2385"/>
                <a:gd name="T4" fmla="*/ 3213 w 3474"/>
                <a:gd name="T5" fmla="*/ 1145 h 2385"/>
                <a:gd name="T6" fmla="*/ 3201 w 3474"/>
                <a:gd name="T7" fmla="*/ 1192 h 2385"/>
                <a:gd name="T8" fmla="*/ 3213 w 3474"/>
                <a:gd name="T9" fmla="*/ 1240 h 2385"/>
                <a:gd name="T10" fmla="*/ 3242 w 3474"/>
                <a:gd name="T11" fmla="*/ 1278 h 2385"/>
                <a:gd name="T12" fmla="*/ 3286 w 3474"/>
                <a:gd name="T13" fmla="*/ 1298 h 2385"/>
                <a:gd name="T14" fmla="*/ 3335 w 3474"/>
                <a:gd name="T15" fmla="*/ 1298 h 2385"/>
                <a:gd name="T16" fmla="*/ 3378 w 3474"/>
                <a:gd name="T17" fmla="*/ 1278 h 2385"/>
                <a:gd name="T18" fmla="*/ 3408 w 3474"/>
                <a:gd name="T19" fmla="*/ 1240 h 2385"/>
                <a:gd name="T20" fmla="*/ 3418 w 3474"/>
                <a:gd name="T21" fmla="*/ 1192 h 2385"/>
                <a:gd name="T22" fmla="*/ 3408 w 3474"/>
                <a:gd name="T23" fmla="*/ 1145 h 2385"/>
                <a:gd name="T24" fmla="*/ 3378 w 3474"/>
                <a:gd name="T25" fmla="*/ 1108 h 2385"/>
                <a:gd name="T26" fmla="*/ 3335 w 3474"/>
                <a:gd name="T27" fmla="*/ 1087 h 2385"/>
                <a:gd name="T28" fmla="*/ 217 w 3474"/>
                <a:gd name="T29" fmla="*/ 0 h 2385"/>
                <a:gd name="T30" fmla="*/ 3292 w 3474"/>
                <a:gd name="T31" fmla="*/ 2 h 2385"/>
                <a:gd name="T32" fmla="*/ 3356 w 3474"/>
                <a:gd name="T33" fmla="*/ 24 h 2385"/>
                <a:gd name="T34" fmla="*/ 3411 w 3474"/>
                <a:gd name="T35" fmla="*/ 63 h 2385"/>
                <a:gd name="T36" fmla="*/ 3450 w 3474"/>
                <a:gd name="T37" fmla="*/ 117 h 2385"/>
                <a:gd name="T38" fmla="*/ 3471 w 3474"/>
                <a:gd name="T39" fmla="*/ 182 h 2385"/>
                <a:gd name="T40" fmla="*/ 3474 w 3474"/>
                <a:gd name="T41" fmla="*/ 2168 h 2385"/>
                <a:gd name="T42" fmla="*/ 3462 w 3474"/>
                <a:gd name="T43" fmla="*/ 2236 h 2385"/>
                <a:gd name="T44" fmla="*/ 3432 w 3474"/>
                <a:gd name="T45" fmla="*/ 2296 h 2385"/>
                <a:gd name="T46" fmla="*/ 3385 w 3474"/>
                <a:gd name="T47" fmla="*/ 2344 h 2385"/>
                <a:gd name="T48" fmla="*/ 3326 w 3474"/>
                <a:gd name="T49" fmla="*/ 2374 h 2385"/>
                <a:gd name="T50" fmla="*/ 3257 w 3474"/>
                <a:gd name="T51" fmla="*/ 2385 h 2385"/>
                <a:gd name="T52" fmla="*/ 3000 w 3474"/>
                <a:gd name="T53" fmla="*/ 2357 h 2385"/>
                <a:gd name="T54" fmla="*/ 3004 w 3474"/>
                <a:gd name="T55" fmla="*/ 2315 h 2385"/>
                <a:gd name="T56" fmla="*/ 3006 w 3474"/>
                <a:gd name="T57" fmla="*/ 2294 h 2385"/>
                <a:gd name="T58" fmla="*/ 3149 w 3474"/>
                <a:gd name="T59" fmla="*/ 2060 h 2385"/>
                <a:gd name="T60" fmla="*/ 325 w 3474"/>
                <a:gd name="T61" fmla="*/ 325 h 2385"/>
                <a:gd name="T62" fmla="*/ 1283 w 3474"/>
                <a:gd name="T63" fmla="*/ 2060 h 2385"/>
                <a:gd name="T64" fmla="*/ 1352 w 3474"/>
                <a:gd name="T65" fmla="*/ 2186 h 2385"/>
                <a:gd name="T66" fmla="*/ 1411 w 3474"/>
                <a:gd name="T67" fmla="*/ 2294 h 2385"/>
                <a:gd name="T68" fmla="*/ 1461 w 3474"/>
                <a:gd name="T69" fmla="*/ 2385 h 2385"/>
                <a:gd name="T70" fmla="*/ 182 w 3474"/>
                <a:gd name="T71" fmla="*/ 2383 h 2385"/>
                <a:gd name="T72" fmla="*/ 118 w 3474"/>
                <a:gd name="T73" fmla="*/ 2360 h 2385"/>
                <a:gd name="T74" fmla="*/ 63 w 3474"/>
                <a:gd name="T75" fmla="*/ 2322 h 2385"/>
                <a:gd name="T76" fmla="*/ 24 w 3474"/>
                <a:gd name="T77" fmla="*/ 2268 h 2385"/>
                <a:gd name="T78" fmla="*/ 3 w 3474"/>
                <a:gd name="T79" fmla="*/ 2204 h 2385"/>
                <a:gd name="T80" fmla="*/ 0 w 3474"/>
                <a:gd name="T81" fmla="*/ 217 h 2385"/>
                <a:gd name="T82" fmla="*/ 12 w 3474"/>
                <a:gd name="T83" fmla="*/ 148 h 2385"/>
                <a:gd name="T84" fmla="*/ 42 w 3474"/>
                <a:gd name="T85" fmla="*/ 89 h 2385"/>
                <a:gd name="T86" fmla="*/ 89 w 3474"/>
                <a:gd name="T87" fmla="*/ 42 h 2385"/>
                <a:gd name="T88" fmla="*/ 148 w 3474"/>
                <a:gd name="T89" fmla="*/ 11 h 2385"/>
                <a:gd name="T90" fmla="*/ 217 w 3474"/>
                <a:gd name="T91" fmla="*/ 0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74" h="2385">
                  <a:moveTo>
                    <a:pt x="3310" y="1084"/>
                  </a:moveTo>
                  <a:lnTo>
                    <a:pt x="3286" y="1087"/>
                  </a:lnTo>
                  <a:lnTo>
                    <a:pt x="3262" y="1095"/>
                  </a:lnTo>
                  <a:lnTo>
                    <a:pt x="3242" y="1108"/>
                  </a:lnTo>
                  <a:lnTo>
                    <a:pt x="3226" y="1125"/>
                  </a:lnTo>
                  <a:lnTo>
                    <a:pt x="3213" y="1145"/>
                  </a:lnTo>
                  <a:lnTo>
                    <a:pt x="3205" y="1167"/>
                  </a:lnTo>
                  <a:lnTo>
                    <a:pt x="3201" y="1192"/>
                  </a:lnTo>
                  <a:lnTo>
                    <a:pt x="3205" y="1218"/>
                  </a:lnTo>
                  <a:lnTo>
                    <a:pt x="3213" y="1240"/>
                  </a:lnTo>
                  <a:lnTo>
                    <a:pt x="3226" y="1261"/>
                  </a:lnTo>
                  <a:lnTo>
                    <a:pt x="3242" y="1278"/>
                  </a:lnTo>
                  <a:lnTo>
                    <a:pt x="3262" y="1290"/>
                  </a:lnTo>
                  <a:lnTo>
                    <a:pt x="3286" y="1298"/>
                  </a:lnTo>
                  <a:lnTo>
                    <a:pt x="3310" y="1301"/>
                  </a:lnTo>
                  <a:lnTo>
                    <a:pt x="3335" y="1298"/>
                  </a:lnTo>
                  <a:lnTo>
                    <a:pt x="3358" y="1290"/>
                  </a:lnTo>
                  <a:lnTo>
                    <a:pt x="3378" y="1278"/>
                  </a:lnTo>
                  <a:lnTo>
                    <a:pt x="3395" y="1261"/>
                  </a:lnTo>
                  <a:lnTo>
                    <a:pt x="3408" y="1240"/>
                  </a:lnTo>
                  <a:lnTo>
                    <a:pt x="3416" y="1218"/>
                  </a:lnTo>
                  <a:lnTo>
                    <a:pt x="3418" y="1192"/>
                  </a:lnTo>
                  <a:lnTo>
                    <a:pt x="3416" y="1167"/>
                  </a:lnTo>
                  <a:lnTo>
                    <a:pt x="3408" y="1145"/>
                  </a:lnTo>
                  <a:lnTo>
                    <a:pt x="3395" y="1125"/>
                  </a:lnTo>
                  <a:lnTo>
                    <a:pt x="3378" y="1108"/>
                  </a:lnTo>
                  <a:lnTo>
                    <a:pt x="3358" y="1095"/>
                  </a:lnTo>
                  <a:lnTo>
                    <a:pt x="3335" y="1087"/>
                  </a:lnTo>
                  <a:lnTo>
                    <a:pt x="3310" y="1084"/>
                  </a:lnTo>
                  <a:close/>
                  <a:moveTo>
                    <a:pt x="217" y="0"/>
                  </a:moveTo>
                  <a:lnTo>
                    <a:pt x="3257" y="0"/>
                  </a:lnTo>
                  <a:lnTo>
                    <a:pt x="3292" y="2"/>
                  </a:lnTo>
                  <a:lnTo>
                    <a:pt x="3326" y="11"/>
                  </a:lnTo>
                  <a:lnTo>
                    <a:pt x="3356" y="24"/>
                  </a:lnTo>
                  <a:lnTo>
                    <a:pt x="3385" y="42"/>
                  </a:lnTo>
                  <a:lnTo>
                    <a:pt x="3411" y="63"/>
                  </a:lnTo>
                  <a:lnTo>
                    <a:pt x="3432" y="89"/>
                  </a:lnTo>
                  <a:lnTo>
                    <a:pt x="3450" y="117"/>
                  </a:lnTo>
                  <a:lnTo>
                    <a:pt x="3462" y="148"/>
                  </a:lnTo>
                  <a:lnTo>
                    <a:pt x="3471" y="182"/>
                  </a:lnTo>
                  <a:lnTo>
                    <a:pt x="3474" y="217"/>
                  </a:lnTo>
                  <a:lnTo>
                    <a:pt x="3474" y="2168"/>
                  </a:lnTo>
                  <a:lnTo>
                    <a:pt x="3471" y="2204"/>
                  </a:lnTo>
                  <a:lnTo>
                    <a:pt x="3462" y="2236"/>
                  </a:lnTo>
                  <a:lnTo>
                    <a:pt x="3450" y="2268"/>
                  </a:lnTo>
                  <a:lnTo>
                    <a:pt x="3432" y="2296"/>
                  </a:lnTo>
                  <a:lnTo>
                    <a:pt x="3411" y="2322"/>
                  </a:lnTo>
                  <a:lnTo>
                    <a:pt x="3385" y="2344"/>
                  </a:lnTo>
                  <a:lnTo>
                    <a:pt x="3356" y="2360"/>
                  </a:lnTo>
                  <a:lnTo>
                    <a:pt x="3326" y="2374"/>
                  </a:lnTo>
                  <a:lnTo>
                    <a:pt x="3292" y="2383"/>
                  </a:lnTo>
                  <a:lnTo>
                    <a:pt x="3257" y="2385"/>
                  </a:lnTo>
                  <a:lnTo>
                    <a:pt x="2996" y="2385"/>
                  </a:lnTo>
                  <a:lnTo>
                    <a:pt x="3000" y="2357"/>
                  </a:lnTo>
                  <a:lnTo>
                    <a:pt x="3002" y="2334"/>
                  </a:lnTo>
                  <a:lnTo>
                    <a:pt x="3004" y="2315"/>
                  </a:lnTo>
                  <a:lnTo>
                    <a:pt x="3006" y="2302"/>
                  </a:lnTo>
                  <a:lnTo>
                    <a:pt x="3006" y="2294"/>
                  </a:lnTo>
                  <a:lnTo>
                    <a:pt x="3006" y="2060"/>
                  </a:lnTo>
                  <a:lnTo>
                    <a:pt x="3149" y="2060"/>
                  </a:lnTo>
                  <a:lnTo>
                    <a:pt x="3149" y="325"/>
                  </a:lnTo>
                  <a:lnTo>
                    <a:pt x="325" y="325"/>
                  </a:lnTo>
                  <a:lnTo>
                    <a:pt x="325" y="2060"/>
                  </a:lnTo>
                  <a:lnTo>
                    <a:pt x="1283" y="2060"/>
                  </a:lnTo>
                  <a:lnTo>
                    <a:pt x="1319" y="2125"/>
                  </a:lnTo>
                  <a:lnTo>
                    <a:pt x="1352" y="2186"/>
                  </a:lnTo>
                  <a:lnTo>
                    <a:pt x="1382" y="2243"/>
                  </a:lnTo>
                  <a:lnTo>
                    <a:pt x="1411" y="2294"/>
                  </a:lnTo>
                  <a:lnTo>
                    <a:pt x="1437" y="2342"/>
                  </a:lnTo>
                  <a:lnTo>
                    <a:pt x="1461" y="2385"/>
                  </a:lnTo>
                  <a:lnTo>
                    <a:pt x="217" y="2385"/>
                  </a:lnTo>
                  <a:lnTo>
                    <a:pt x="182" y="2383"/>
                  </a:lnTo>
                  <a:lnTo>
                    <a:pt x="148" y="2374"/>
                  </a:lnTo>
                  <a:lnTo>
                    <a:pt x="118" y="2360"/>
                  </a:lnTo>
                  <a:lnTo>
                    <a:pt x="89" y="2344"/>
                  </a:lnTo>
                  <a:lnTo>
                    <a:pt x="63" y="2322"/>
                  </a:lnTo>
                  <a:lnTo>
                    <a:pt x="42" y="2296"/>
                  </a:lnTo>
                  <a:lnTo>
                    <a:pt x="24" y="2268"/>
                  </a:lnTo>
                  <a:lnTo>
                    <a:pt x="12" y="2236"/>
                  </a:lnTo>
                  <a:lnTo>
                    <a:pt x="3" y="2204"/>
                  </a:lnTo>
                  <a:lnTo>
                    <a:pt x="0" y="2168"/>
                  </a:lnTo>
                  <a:lnTo>
                    <a:pt x="0" y="217"/>
                  </a:lnTo>
                  <a:lnTo>
                    <a:pt x="3" y="182"/>
                  </a:lnTo>
                  <a:lnTo>
                    <a:pt x="12" y="148"/>
                  </a:lnTo>
                  <a:lnTo>
                    <a:pt x="24" y="117"/>
                  </a:lnTo>
                  <a:lnTo>
                    <a:pt x="42" y="89"/>
                  </a:lnTo>
                  <a:lnTo>
                    <a:pt x="63" y="63"/>
                  </a:lnTo>
                  <a:lnTo>
                    <a:pt x="89" y="42"/>
                  </a:lnTo>
                  <a:lnTo>
                    <a:pt x="118" y="24"/>
                  </a:lnTo>
                  <a:lnTo>
                    <a:pt x="148" y="11"/>
                  </a:lnTo>
                  <a:lnTo>
                    <a:pt x="182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1042" y="2246"/>
              <a:ext cx="514" cy="733"/>
            </a:xfrm>
            <a:custGeom>
              <a:avLst/>
              <a:gdLst>
                <a:gd name="T0" fmla="*/ 588 w 1542"/>
                <a:gd name="T1" fmla="*/ 3 h 2200"/>
                <a:gd name="T2" fmla="*/ 653 w 1542"/>
                <a:gd name="T3" fmla="*/ 39 h 2200"/>
                <a:gd name="T4" fmla="*/ 689 w 1542"/>
                <a:gd name="T5" fmla="*/ 104 h 2200"/>
                <a:gd name="T6" fmla="*/ 699 w 1542"/>
                <a:gd name="T7" fmla="*/ 866 h 2200"/>
                <a:gd name="T8" fmla="*/ 710 w 1542"/>
                <a:gd name="T9" fmla="*/ 701 h 2200"/>
                <a:gd name="T10" fmla="*/ 756 w 1542"/>
                <a:gd name="T11" fmla="*/ 644 h 2200"/>
                <a:gd name="T12" fmla="*/ 829 w 1542"/>
                <a:gd name="T13" fmla="*/ 622 h 2200"/>
                <a:gd name="T14" fmla="*/ 891 w 1542"/>
                <a:gd name="T15" fmla="*/ 632 h 2200"/>
                <a:gd name="T16" fmla="*/ 948 w 1542"/>
                <a:gd name="T17" fmla="*/ 678 h 2200"/>
                <a:gd name="T18" fmla="*/ 970 w 1542"/>
                <a:gd name="T19" fmla="*/ 751 h 2200"/>
                <a:gd name="T20" fmla="*/ 985 w 1542"/>
                <a:gd name="T21" fmla="*/ 751 h 2200"/>
                <a:gd name="T22" fmla="*/ 1008 w 1542"/>
                <a:gd name="T23" fmla="*/ 678 h 2200"/>
                <a:gd name="T24" fmla="*/ 1064 w 1542"/>
                <a:gd name="T25" fmla="*/ 632 h 2200"/>
                <a:gd name="T26" fmla="*/ 1127 w 1542"/>
                <a:gd name="T27" fmla="*/ 622 h 2200"/>
                <a:gd name="T28" fmla="*/ 1199 w 1542"/>
                <a:gd name="T29" fmla="*/ 644 h 2200"/>
                <a:gd name="T30" fmla="*/ 1247 w 1542"/>
                <a:gd name="T31" fmla="*/ 701 h 2200"/>
                <a:gd name="T32" fmla="*/ 1256 w 1542"/>
                <a:gd name="T33" fmla="*/ 866 h 2200"/>
                <a:gd name="T34" fmla="*/ 1275 w 1542"/>
                <a:gd name="T35" fmla="*/ 725 h 2200"/>
                <a:gd name="T36" fmla="*/ 1310 w 1542"/>
                <a:gd name="T37" fmla="*/ 660 h 2200"/>
                <a:gd name="T38" fmla="*/ 1375 w 1542"/>
                <a:gd name="T39" fmla="*/ 625 h 2200"/>
                <a:gd name="T40" fmla="*/ 1439 w 1542"/>
                <a:gd name="T41" fmla="*/ 625 h 2200"/>
                <a:gd name="T42" fmla="*/ 1504 w 1542"/>
                <a:gd name="T43" fmla="*/ 660 h 2200"/>
                <a:gd name="T44" fmla="*/ 1539 w 1542"/>
                <a:gd name="T45" fmla="*/ 725 h 2200"/>
                <a:gd name="T46" fmla="*/ 1542 w 1542"/>
                <a:gd name="T47" fmla="*/ 1702 h 2200"/>
                <a:gd name="T48" fmla="*/ 1537 w 1542"/>
                <a:gd name="T49" fmla="*/ 1753 h 2200"/>
                <a:gd name="T50" fmla="*/ 1517 w 1542"/>
                <a:gd name="T51" fmla="*/ 1841 h 2200"/>
                <a:gd name="T52" fmla="*/ 1472 w 1542"/>
                <a:gd name="T53" fmla="*/ 1948 h 2200"/>
                <a:gd name="T54" fmla="*/ 1423 w 1542"/>
                <a:gd name="T55" fmla="*/ 2019 h 2200"/>
                <a:gd name="T56" fmla="*/ 1355 w 1542"/>
                <a:gd name="T57" fmla="*/ 2086 h 2200"/>
                <a:gd name="T58" fmla="*/ 1260 w 1542"/>
                <a:gd name="T59" fmla="*/ 2144 h 2200"/>
                <a:gd name="T60" fmla="*/ 1137 w 1542"/>
                <a:gd name="T61" fmla="*/ 2185 h 2200"/>
                <a:gd name="T62" fmla="*/ 980 w 1542"/>
                <a:gd name="T63" fmla="*/ 2200 h 2200"/>
                <a:gd name="T64" fmla="*/ 919 w 1542"/>
                <a:gd name="T65" fmla="*/ 2198 h 2200"/>
                <a:gd name="T66" fmla="*/ 764 w 1542"/>
                <a:gd name="T67" fmla="*/ 2175 h 2200"/>
                <a:gd name="T68" fmla="*/ 644 w 1542"/>
                <a:gd name="T69" fmla="*/ 2131 h 2200"/>
                <a:gd name="T70" fmla="*/ 556 w 1542"/>
                <a:gd name="T71" fmla="*/ 2076 h 2200"/>
                <a:gd name="T72" fmla="*/ 495 w 1542"/>
                <a:gd name="T73" fmla="*/ 2017 h 2200"/>
                <a:gd name="T74" fmla="*/ 457 w 1542"/>
                <a:gd name="T75" fmla="*/ 1963 h 2200"/>
                <a:gd name="T76" fmla="*/ 436 w 1542"/>
                <a:gd name="T77" fmla="*/ 1923 h 2200"/>
                <a:gd name="T78" fmla="*/ 424 w 1542"/>
                <a:gd name="T79" fmla="*/ 1901 h 2200"/>
                <a:gd name="T80" fmla="*/ 390 w 1542"/>
                <a:gd name="T81" fmla="*/ 1841 h 2200"/>
                <a:gd name="T82" fmla="*/ 340 w 1542"/>
                <a:gd name="T83" fmla="*/ 1754 h 2200"/>
                <a:gd name="T84" fmla="*/ 279 w 1542"/>
                <a:gd name="T85" fmla="*/ 1648 h 2200"/>
                <a:gd name="T86" fmla="*/ 215 w 1542"/>
                <a:gd name="T87" fmla="*/ 1533 h 2200"/>
                <a:gd name="T88" fmla="*/ 151 w 1542"/>
                <a:gd name="T89" fmla="*/ 1420 h 2200"/>
                <a:gd name="T90" fmla="*/ 93 w 1542"/>
                <a:gd name="T91" fmla="*/ 1318 h 2200"/>
                <a:gd name="T92" fmla="*/ 47 w 1542"/>
                <a:gd name="T93" fmla="*/ 1235 h 2200"/>
                <a:gd name="T94" fmla="*/ 13 w 1542"/>
                <a:gd name="T95" fmla="*/ 1165 h 2200"/>
                <a:gd name="T96" fmla="*/ 0 w 1542"/>
                <a:gd name="T97" fmla="*/ 1081 h 2200"/>
                <a:gd name="T98" fmla="*/ 30 w 1542"/>
                <a:gd name="T99" fmla="*/ 1017 h 2200"/>
                <a:gd name="T100" fmla="*/ 86 w 1542"/>
                <a:gd name="T101" fmla="*/ 984 h 2200"/>
                <a:gd name="T102" fmla="*/ 161 w 1542"/>
                <a:gd name="T103" fmla="*/ 984 h 2200"/>
                <a:gd name="T104" fmla="*/ 230 w 1542"/>
                <a:gd name="T105" fmla="*/ 1025 h 2200"/>
                <a:gd name="T106" fmla="*/ 300 w 1542"/>
                <a:gd name="T107" fmla="*/ 1107 h 2200"/>
                <a:gd name="T108" fmla="*/ 386 w 1542"/>
                <a:gd name="T109" fmla="*/ 1216 h 2200"/>
                <a:gd name="T110" fmla="*/ 422 w 1542"/>
                <a:gd name="T111" fmla="*/ 104 h 2200"/>
                <a:gd name="T112" fmla="*/ 457 w 1542"/>
                <a:gd name="T113" fmla="*/ 39 h 2200"/>
                <a:gd name="T114" fmla="*/ 523 w 1542"/>
                <a:gd name="T115" fmla="*/ 3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2" h="2200">
                  <a:moveTo>
                    <a:pt x="549" y="0"/>
                  </a:moveTo>
                  <a:lnTo>
                    <a:pt x="561" y="0"/>
                  </a:lnTo>
                  <a:lnTo>
                    <a:pt x="588" y="3"/>
                  </a:lnTo>
                  <a:lnTo>
                    <a:pt x="612" y="11"/>
                  </a:lnTo>
                  <a:lnTo>
                    <a:pt x="634" y="23"/>
                  </a:lnTo>
                  <a:lnTo>
                    <a:pt x="653" y="39"/>
                  </a:lnTo>
                  <a:lnTo>
                    <a:pt x="669" y="58"/>
                  </a:lnTo>
                  <a:lnTo>
                    <a:pt x="681" y="80"/>
                  </a:lnTo>
                  <a:lnTo>
                    <a:pt x="689" y="104"/>
                  </a:lnTo>
                  <a:lnTo>
                    <a:pt x="691" y="131"/>
                  </a:lnTo>
                  <a:lnTo>
                    <a:pt x="691" y="866"/>
                  </a:lnTo>
                  <a:lnTo>
                    <a:pt x="699" y="866"/>
                  </a:lnTo>
                  <a:lnTo>
                    <a:pt x="699" y="751"/>
                  </a:lnTo>
                  <a:lnTo>
                    <a:pt x="702" y="725"/>
                  </a:lnTo>
                  <a:lnTo>
                    <a:pt x="710" y="701"/>
                  </a:lnTo>
                  <a:lnTo>
                    <a:pt x="721" y="678"/>
                  </a:lnTo>
                  <a:lnTo>
                    <a:pt x="737" y="660"/>
                  </a:lnTo>
                  <a:lnTo>
                    <a:pt x="756" y="644"/>
                  </a:lnTo>
                  <a:lnTo>
                    <a:pt x="778" y="632"/>
                  </a:lnTo>
                  <a:lnTo>
                    <a:pt x="802" y="625"/>
                  </a:lnTo>
                  <a:lnTo>
                    <a:pt x="829" y="622"/>
                  </a:lnTo>
                  <a:lnTo>
                    <a:pt x="841" y="622"/>
                  </a:lnTo>
                  <a:lnTo>
                    <a:pt x="867" y="625"/>
                  </a:lnTo>
                  <a:lnTo>
                    <a:pt x="891" y="632"/>
                  </a:lnTo>
                  <a:lnTo>
                    <a:pt x="913" y="644"/>
                  </a:lnTo>
                  <a:lnTo>
                    <a:pt x="932" y="660"/>
                  </a:lnTo>
                  <a:lnTo>
                    <a:pt x="948" y="678"/>
                  </a:lnTo>
                  <a:lnTo>
                    <a:pt x="959" y="701"/>
                  </a:lnTo>
                  <a:lnTo>
                    <a:pt x="967" y="725"/>
                  </a:lnTo>
                  <a:lnTo>
                    <a:pt x="970" y="751"/>
                  </a:lnTo>
                  <a:lnTo>
                    <a:pt x="970" y="866"/>
                  </a:lnTo>
                  <a:lnTo>
                    <a:pt x="985" y="866"/>
                  </a:lnTo>
                  <a:lnTo>
                    <a:pt x="985" y="751"/>
                  </a:lnTo>
                  <a:lnTo>
                    <a:pt x="989" y="725"/>
                  </a:lnTo>
                  <a:lnTo>
                    <a:pt x="996" y="701"/>
                  </a:lnTo>
                  <a:lnTo>
                    <a:pt x="1008" y="678"/>
                  </a:lnTo>
                  <a:lnTo>
                    <a:pt x="1023" y="660"/>
                  </a:lnTo>
                  <a:lnTo>
                    <a:pt x="1042" y="644"/>
                  </a:lnTo>
                  <a:lnTo>
                    <a:pt x="1064" y="632"/>
                  </a:lnTo>
                  <a:lnTo>
                    <a:pt x="1089" y="625"/>
                  </a:lnTo>
                  <a:lnTo>
                    <a:pt x="1115" y="622"/>
                  </a:lnTo>
                  <a:lnTo>
                    <a:pt x="1127" y="622"/>
                  </a:lnTo>
                  <a:lnTo>
                    <a:pt x="1153" y="625"/>
                  </a:lnTo>
                  <a:lnTo>
                    <a:pt x="1177" y="632"/>
                  </a:lnTo>
                  <a:lnTo>
                    <a:pt x="1199" y="644"/>
                  </a:lnTo>
                  <a:lnTo>
                    <a:pt x="1218" y="660"/>
                  </a:lnTo>
                  <a:lnTo>
                    <a:pt x="1234" y="678"/>
                  </a:lnTo>
                  <a:lnTo>
                    <a:pt x="1247" y="701"/>
                  </a:lnTo>
                  <a:lnTo>
                    <a:pt x="1254" y="725"/>
                  </a:lnTo>
                  <a:lnTo>
                    <a:pt x="1256" y="751"/>
                  </a:lnTo>
                  <a:lnTo>
                    <a:pt x="1256" y="866"/>
                  </a:lnTo>
                  <a:lnTo>
                    <a:pt x="1272" y="866"/>
                  </a:lnTo>
                  <a:lnTo>
                    <a:pt x="1272" y="751"/>
                  </a:lnTo>
                  <a:lnTo>
                    <a:pt x="1275" y="725"/>
                  </a:lnTo>
                  <a:lnTo>
                    <a:pt x="1282" y="701"/>
                  </a:lnTo>
                  <a:lnTo>
                    <a:pt x="1294" y="678"/>
                  </a:lnTo>
                  <a:lnTo>
                    <a:pt x="1310" y="660"/>
                  </a:lnTo>
                  <a:lnTo>
                    <a:pt x="1329" y="644"/>
                  </a:lnTo>
                  <a:lnTo>
                    <a:pt x="1351" y="632"/>
                  </a:lnTo>
                  <a:lnTo>
                    <a:pt x="1375" y="625"/>
                  </a:lnTo>
                  <a:lnTo>
                    <a:pt x="1401" y="622"/>
                  </a:lnTo>
                  <a:lnTo>
                    <a:pt x="1413" y="622"/>
                  </a:lnTo>
                  <a:lnTo>
                    <a:pt x="1439" y="625"/>
                  </a:lnTo>
                  <a:lnTo>
                    <a:pt x="1463" y="632"/>
                  </a:lnTo>
                  <a:lnTo>
                    <a:pt x="1486" y="644"/>
                  </a:lnTo>
                  <a:lnTo>
                    <a:pt x="1504" y="660"/>
                  </a:lnTo>
                  <a:lnTo>
                    <a:pt x="1520" y="678"/>
                  </a:lnTo>
                  <a:lnTo>
                    <a:pt x="1532" y="701"/>
                  </a:lnTo>
                  <a:lnTo>
                    <a:pt x="1539" y="725"/>
                  </a:lnTo>
                  <a:lnTo>
                    <a:pt x="1542" y="751"/>
                  </a:lnTo>
                  <a:lnTo>
                    <a:pt x="1542" y="1698"/>
                  </a:lnTo>
                  <a:lnTo>
                    <a:pt x="1542" y="1702"/>
                  </a:lnTo>
                  <a:lnTo>
                    <a:pt x="1541" y="1714"/>
                  </a:lnTo>
                  <a:lnTo>
                    <a:pt x="1540" y="1731"/>
                  </a:lnTo>
                  <a:lnTo>
                    <a:pt x="1537" y="1753"/>
                  </a:lnTo>
                  <a:lnTo>
                    <a:pt x="1533" y="1779"/>
                  </a:lnTo>
                  <a:lnTo>
                    <a:pt x="1527" y="1809"/>
                  </a:lnTo>
                  <a:lnTo>
                    <a:pt x="1517" y="1841"/>
                  </a:lnTo>
                  <a:lnTo>
                    <a:pt x="1506" y="1876"/>
                  </a:lnTo>
                  <a:lnTo>
                    <a:pt x="1491" y="1912"/>
                  </a:lnTo>
                  <a:lnTo>
                    <a:pt x="1472" y="1948"/>
                  </a:lnTo>
                  <a:lnTo>
                    <a:pt x="1458" y="1972"/>
                  </a:lnTo>
                  <a:lnTo>
                    <a:pt x="1442" y="1996"/>
                  </a:lnTo>
                  <a:lnTo>
                    <a:pt x="1423" y="2019"/>
                  </a:lnTo>
                  <a:lnTo>
                    <a:pt x="1403" y="2042"/>
                  </a:lnTo>
                  <a:lnTo>
                    <a:pt x="1380" y="2065"/>
                  </a:lnTo>
                  <a:lnTo>
                    <a:pt x="1355" y="2086"/>
                  </a:lnTo>
                  <a:lnTo>
                    <a:pt x="1327" y="2107"/>
                  </a:lnTo>
                  <a:lnTo>
                    <a:pt x="1295" y="2126"/>
                  </a:lnTo>
                  <a:lnTo>
                    <a:pt x="1260" y="2144"/>
                  </a:lnTo>
                  <a:lnTo>
                    <a:pt x="1222" y="2160"/>
                  </a:lnTo>
                  <a:lnTo>
                    <a:pt x="1181" y="2173"/>
                  </a:lnTo>
                  <a:lnTo>
                    <a:pt x="1137" y="2185"/>
                  </a:lnTo>
                  <a:lnTo>
                    <a:pt x="1089" y="2192"/>
                  </a:lnTo>
                  <a:lnTo>
                    <a:pt x="1036" y="2198"/>
                  </a:lnTo>
                  <a:lnTo>
                    <a:pt x="980" y="2200"/>
                  </a:lnTo>
                  <a:lnTo>
                    <a:pt x="980" y="2185"/>
                  </a:lnTo>
                  <a:lnTo>
                    <a:pt x="980" y="2200"/>
                  </a:lnTo>
                  <a:lnTo>
                    <a:pt x="919" y="2198"/>
                  </a:lnTo>
                  <a:lnTo>
                    <a:pt x="863" y="2193"/>
                  </a:lnTo>
                  <a:lnTo>
                    <a:pt x="812" y="2185"/>
                  </a:lnTo>
                  <a:lnTo>
                    <a:pt x="764" y="2175"/>
                  </a:lnTo>
                  <a:lnTo>
                    <a:pt x="720" y="2162"/>
                  </a:lnTo>
                  <a:lnTo>
                    <a:pt x="680" y="2147"/>
                  </a:lnTo>
                  <a:lnTo>
                    <a:pt x="644" y="2131"/>
                  </a:lnTo>
                  <a:lnTo>
                    <a:pt x="612" y="2114"/>
                  </a:lnTo>
                  <a:lnTo>
                    <a:pt x="582" y="2096"/>
                  </a:lnTo>
                  <a:lnTo>
                    <a:pt x="556" y="2076"/>
                  </a:lnTo>
                  <a:lnTo>
                    <a:pt x="533" y="2057"/>
                  </a:lnTo>
                  <a:lnTo>
                    <a:pt x="513" y="2037"/>
                  </a:lnTo>
                  <a:lnTo>
                    <a:pt x="495" y="2017"/>
                  </a:lnTo>
                  <a:lnTo>
                    <a:pt x="480" y="1998"/>
                  </a:lnTo>
                  <a:lnTo>
                    <a:pt x="468" y="1980"/>
                  </a:lnTo>
                  <a:lnTo>
                    <a:pt x="457" y="1963"/>
                  </a:lnTo>
                  <a:lnTo>
                    <a:pt x="449" y="1948"/>
                  </a:lnTo>
                  <a:lnTo>
                    <a:pt x="441" y="1935"/>
                  </a:lnTo>
                  <a:lnTo>
                    <a:pt x="436" y="1923"/>
                  </a:lnTo>
                  <a:lnTo>
                    <a:pt x="435" y="1920"/>
                  </a:lnTo>
                  <a:lnTo>
                    <a:pt x="431" y="1913"/>
                  </a:lnTo>
                  <a:lnTo>
                    <a:pt x="424" y="1901"/>
                  </a:lnTo>
                  <a:lnTo>
                    <a:pt x="415" y="1884"/>
                  </a:lnTo>
                  <a:lnTo>
                    <a:pt x="403" y="1864"/>
                  </a:lnTo>
                  <a:lnTo>
                    <a:pt x="390" y="1841"/>
                  </a:lnTo>
                  <a:lnTo>
                    <a:pt x="375" y="1815"/>
                  </a:lnTo>
                  <a:lnTo>
                    <a:pt x="358" y="1786"/>
                  </a:lnTo>
                  <a:lnTo>
                    <a:pt x="340" y="1754"/>
                  </a:lnTo>
                  <a:lnTo>
                    <a:pt x="320" y="1720"/>
                  </a:lnTo>
                  <a:lnTo>
                    <a:pt x="300" y="1685"/>
                  </a:lnTo>
                  <a:lnTo>
                    <a:pt x="279" y="1648"/>
                  </a:lnTo>
                  <a:lnTo>
                    <a:pt x="258" y="1610"/>
                  </a:lnTo>
                  <a:lnTo>
                    <a:pt x="236" y="1572"/>
                  </a:lnTo>
                  <a:lnTo>
                    <a:pt x="215" y="1533"/>
                  </a:lnTo>
                  <a:lnTo>
                    <a:pt x="193" y="1495"/>
                  </a:lnTo>
                  <a:lnTo>
                    <a:pt x="172" y="1457"/>
                  </a:lnTo>
                  <a:lnTo>
                    <a:pt x="151" y="1420"/>
                  </a:lnTo>
                  <a:lnTo>
                    <a:pt x="131" y="1384"/>
                  </a:lnTo>
                  <a:lnTo>
                    <a:pt x="111" y="1349"/>
                  </a:lnTo>
                  <a:lnTo>
                    <a:pt x="93" y="1318"/>
                  </a:lnTo>
                  <a:lnTo>
                    <a:pt x="76" y="1287"/>
                  </a:lnTo>
                  <a:lnTo>
                    <a:pt x="61" y="1260"/>
                  </a:lnTo>
                  <a:lnTo>
                    <a:pt x="47" y="1235"/>
                  </a:lnTo>
                  <a:lnTo>
                    <a:pt x="36" y="1214"/>
                  </a:lnTo>
                  <a:lnTo>
                    <a:pt x="26" y="1196"/>
                  </a:lnTo>
                  <a:lnTo>
                    <a:pt x="13" y="1165"/>
                  </a:lnTo>
                  <a:lnTo>
                    <a:pt x="4" y="1136"/>
                  </a:lnTo>
                  <a:lnTo>
                    <a:pt x="0" y="1107"/>
                  </a:lnTo>
                  <a:lnTo>
                    <a:pt x="0" y="1081"/>
                  </a:lnTo>
                  <a:lnTo>
                    <a:pt x="5" y="1056"/>
                  </a:lnTo>
                  <a:lnTo>
                    <a:pt x="16" y="1034"/>
                  </a:lnTo>
                  <a:lnTo>
                    <a:pt x="30" y="1017"/>
                  </a:lnTo>
                  <a:lnTo>
                    <a:pt x="45" y="1002"/>
                  </a:lnTo>
                  <a:lnTo>
                    <a:pt x="65" y="992"/>
                  </a:lnTo>
                  <a:lnTo>
                    <a:pt x="86" y="984"/>
                  </a:lnTo>
                  <a:lnTo>
                    <a:pt x="111" y="980"/>
                  </a:lnTo>
                  <a:lnTo>
                    <a:pt x="135" y="980"/>
                  </a:lnTo>
                  <a:lnTo>
                    <a:pt x="161" y="984"/>
                  </a:lnTo>
                  <a:lnTo>
                    <a:pt x="184" y="993"/>
                  </a:lnTo>
                  <a:lnTo>
                    <a:pt x="206" y="1006"/>
                  </a:lnTo>
                  <a:lnTo>
                    <a:pt x="230" y="1025"/>
                  </a:lnTo>
                  <a:lnTo>
                    <a:pt x="253" y="1050"/>
                  </a:lnTo>
                  <a:lnTo>
                    <a:pt x="276" y="1077"/>
                  </a:lnTo>
                  <a:lnTo>
                    <a:pt x="300" y="1107"/>
                  </a:lnTo>
                  <a:lnTo>
                    <a:pt x="326" y="1141"/>
                  </a:lnTo>
                  <a:lnTo>
                    <a:pt x="355" y="1178"/>
                  </a:lnTo>
                  <a:lnTo>
                    <a:pt x="386" y="1216"/>
                  </a:lnTo>
                  <a:lnTo>
                    <a:pt x="419" y="1255"/>
                  </a:lnTo>
                  <a:lnTo>
                    <a:pt x="419" y="131"/>
                  </a:lnTo>
                  <a:lnTo>
                    <a:pt x="422" y="104"/>
                  </a:lnTo>
                  <a:lnTo>
                    <a:pt x="430" y="80"/>
                  </a:lnTo>
                  <a:lnTo>
                    <a:pt x="441" y="58"/>
                  </a:lnTo>
                  <a:lnTo>
                    <a:pt x="457" y="39"/>
                  </a:lnTo>
                  <a:lnTo>
                    <a:pt x="477" y="22"/>
                  </a:lnTo>
                  <a:lnTo>
                    <a:pt x="498" y="11"/>
                  </a:lnTo>
                  <a:lnTo>
                    <a:pt x="523" y="3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1" cy="1143000"/>
          </a:xfrm>
        </p:spPr>
        <p:txBody>
          <a:bodyPr/>
          <a:lstStyle/>
          <a:p>
            <a:pPr eaLnBrk="1" hangingPunct="1"/>
            <a:r>
              <a:rPr lang="id-ID" altLang="en-US" sz="3200" b="1" i="1" dirty="0">
                <a:solidFill>
                  <a:schemeClr val="tx1"/>
                </a:solidFill>
                <a:latin typeface="Calibri Light" panose="020F0302020204030204" pitchFamily="34" charset="0"/>
              </a:rPr>
              <a:t>PERAN KLOP</a:t>
            </a:r>
            <a:endParaRPr lang="en-US" alt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82577" y="5398652"/>
            <a:ext cx="5616661" cy="8039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Melalui:</a:t>
            </a:r>
            <a:endParaRPr lang="id-ID" sz="1700" b="1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id-ID" sz="2000" b="1" u="sng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  <a:hlinkClick r:id="rId2"/>
              </a:rPr>
              <a:t>www.elhkpn.kpk.go.id</a:t>
            </a:r>
            <a:endParaRPr lang="id-ID" sz="2000" b="1" u="sng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301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09602" cy="107157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KEPUTUSAN GUBERNUR JAWA TENGAH NOMOR 700/10 TAHUN 2017</a:t>
            </a:r>
            <a:br>
              <a:rPr lang="id-ID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tentang </a:t>
            </a:r>
            <a:br>
              <a:rPr lang="id-ID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WAJIB LAPOR HARTA KEKAYAAN PENYELENGGARA NEGARA DI LINGKUNGAN PEMERINTAH PROVINSI JAWA TENGAH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Pejabat Eselon I, Eselon II, Eselon III, dan Eselon IV di lingkungan Pemerintah Provinsi Jawa Tengah.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Dewan Komisaris, Dewan Direksi, dan Dewan Pengawas Badan Usaha Milik Daerah/ Perusahaan Daerah Provinsi Jawa Tengah.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Pejabat Fungsional Auditor, Pejabat Fungsional Pengawas Penyelenggara Urusan Pemerintahan di Daerah (P2UPD), dan Pejabat Fungsional Auditor Kepegawaian pada Inspektorat Provinsi Jawa Tengah.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Kepala Sekolah Menengah Atas/ Sekolah Menengah Kejuruan/ Sekolah Luar Biasa Negeri di Pemerintah Provinsi Jawa Tengah</a:t>
            </a:r>
            <a:r>
              <a:rPr lang="id-ID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e-LHKPN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en-US" sz="2800" dirty="0" err="1"/>
              <a:t>Mengisi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menyampaikan</a:t>
            </a:r>
            <a:r>
              <a:rPr lang="en-US" sz="2800" dirty="0"/>
              <a:t> </a:t>
            </a:r>
            <a:r>
              <a:rPr lang="en-US" sz="2800" dirty="0" err="1"/>
              <a:t>formulir</a:t>
            </a:r>
            <a:r>
              <a:rPr lang="en-US" sz="2800" dirty="0"/>
              <a:t> </a:t>
            </a:r>
            <a:r>
              <a:rPr lang="en-US" sz="2800" dirty="0" err="1"/>
              <a:t>registrasi</a:t>
            </a:r>
            <a:r>
              <a:rPr lang="en-US" sz="2800" dirty="0"/>
              <a:t> e-filling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en-US" sz="2800" dirty="0" err="1"/>
              <a:t>Aktifasi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endParaRPr lang="en-US" sz="2800" dirty="0"/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en-US" sz="2800" dirty="0" err="1"/>
              <a:t>Mengisi</a:t>
            </a:r>
            <a:r>
              <a:rPr lang="en-US" sz="2800" dirty="0"/>
              <a:t> LHKPN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en-US" sz="2800" dirty="0" err="1"/>
              <a:t>Mengirimkan</a:t>
            </a:r>
            <a:r>
              <a:rPr lang="en-US" sz="2800" dirty="0"/>
              <a:t> LHKPN via </a:t>
            </a:r>
            <a:r>
              <a:rPr lang="en-US" sz="2800" dirty="0" err="1"/>
              <a:t>elektronik</a:t>
            </a:r>
            <a:endParaRPr lang="en-US" sz="2800" dirty="0"/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en-US" sz="2800" dirty="0" err="1"/>
              <a:t>Mengirimkan</a:t>
            </a:r>
            <a:r>
              <a:rPr lang="en-US" sz="2800" dirty="0"/>
              <a:t> </a:t>
            </a: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kuasa</a:t>
            </a:r>
            <a:r>
              <a:rPr lang="en-US" sz="2800" dirty="0"/>
              <a:t> via </a:t>
            </a:r>
            <a:r>
              <a:rPr lang="en-US" sz="2800" dirty="0" err="1"/>
              <a:t>pos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5"/>
            <a:ext cx="8568952" cy="4711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" y="692696"/>
            <a:ext cx="8821381" cy="46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0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4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692696"/>
            <a:ext cx="772579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59" y="116632"/>
            <a:ext cx="7543801" cy="6264696"/>
          </a:xfrm>
        </p:spPr>
        <p:txBody>
          <a:bodyPr>
            <a:normAutofit/>
          </a:bodyPr>
          <a:lstStyle/>
          <a:p>
            <a:endParaRPr lang="id-ID" dirty="0"/>
          </a:p>
          <a:p>
            <a:endParaRPr lang="id-ID" dirty="0"/>
          </a:p>
          <a:p>
            <a:pPr marL="0" indent="0" algn="ctr">
              <a:buNone/>
            </a:pPr>
            <a:r>
              <a:rPr lang="id-ID" sz="4400" i="1" dirty="0">
                <a:latin typeface="Bodoni MT" panose="02070603080606020203" pitchFamily="18" charset="0"/>
              </a:rPr>
              <a:t>Selesai</a:t>
            </a:r>
          </a:p>
        </p:txBody>
      </p:sp>
      <p:pic>
        <p:nvPicPr>
          <p:cNvPr id="1026" name="Picture 2" descr="C:\Program Files\Microsoft Office\MEDIA\CAGCAT10\j019928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5052"/>
            <a:ext cx="2160240" cy="19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708920"/>
            <a:ext cx="2282552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LHKPN </a:t>
            </a:r>
          </a:p>
          <a:p>
            <a:pPr algn="ctr"/>
            <a:r>
              <a:rPr lang="id-ID" b="1" dirty="0" smtClean="0"/>
              <a:t>Setiap AKHIR MARET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93965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2224"/>
            <a:ext cx="7589520" cy="36378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d-ID" dirty="0">
              <a:solidFill>
                <a:srgbClr val="4D4635"/>
              </a:solidFill>
              <a:latin typeface="Calibri" charset="0"/>
              <a:ea typeface="SimSun" charset="0"/>
              <a:cs typeface="SimSun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SimSun" charset="0"/>
                <a:cs typeface="SimSun" charset="0"/>
              </a:rPr>
              <a:t>Daftar seluruh harta kekayaan Penyelenggara Negara (beserta pasangan dan anak yang masih menjadi tanggungan) yang dituangkan di dalam Aplikasi e-LHKPN yang ditetapkan oleh KPK.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8650" y="830702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4800" dirty="0">
                <a:latin typeface="Cambria" charset="0"/>
              </a:rPr>
              <a:t>E-</a:t>
            </a:r>
            <a:r>
              <a:rPr lang="en-US" sz="4800" dirty="0">
                <a:latin typeface="Cambria" charset="0"/>
              </a:rPr>
              <a:t>LHKPN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95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28650" y="830702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Cambria" charset="0"/>
              </a:rPr>
              <a:t>Manfaat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charset="0"/>
              </a:rPr>
              <a:t>pelaporan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charset="0"/>
              </a:rPr>
              <a:t>harta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72" y="2214554"/>
            <a:ext cx="7586688" cy="3073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Penanaman sifat keterbukaan dan tanggung jawab;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Penyediaan sarana kontrol masyarakat;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Kerapihan administrasi dokumen harta;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Menghindari fitnah.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Menguji Integritas para Calon Penyelenggara Negara maupun Penyelenggara Negara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0359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462" y="908720"/>
            <a:ext cx="8229600" cy="71596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defTabSz="914134" eaLnBrk="1" fontAlgn="auto" hangingPunct="1">
              <a:spcAft>
                <a:spcPts val="0"/>
              </a:spcAft>
              <a:defRPr/>
            </a:pPr>
            <a:r>
              <a:rPr lang="en-US" sz="3200" b="1" i="1" dirty="0" err="1"/>
              <a:t>Latar</a:t>
            </a:r>
            <a:r>
              <a:rPr lang="en-US" sz="3200" b="1" i="1" dirty="0"/>
              <a:t> </a:t>
            </a:r>
            <a:r>
              <a:rPr lang="en-US" sz="3200" b="1" i="1" dirty="0" err="1"/>
              <a:t>Belakang</a:t>
            </a:r>
            <a:r>
              <a:rPr lang="en-US" sz="3200" b="1" i="1" dirty="0"/>
              <a:t> </a:t>
            </a:r>
            <a:r>
              <a:rPr lang="en-US" sz="3200" b="1" i="1" dirty="0" err="1"/>
              <a:t>Perubahan</a:t>
            </a:r>
            <a:endParaRPr lang="en-US" sz="3200" b="1" i="1" dirty="0"/>
          </a:p>
        </p:txBody>
      </p:sp>
      <p:sp>
        <p:nvSpPr>
          <p:cNvPr id="6" name="Oval 5"/>
          <p:cNvSpPr/>
          <p:nvPr/>
        </p:nvSpPr>
        <p:spPr>
          <a:xfrm>
            <a:off x="851682" y="3465743"/>
            <a:ext cx="1921169" cy="1921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194947" y="3465549"/>
            <a:ext cx="1563688" cy="1858963"/>
            <a:chOff x="1437138" y="2438661"/>
            <a:chExt cx="2085297" cy="2479187"/>
          </a:xfrm>
        </p:grpSpPr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2374993" y="2667314"/>
              <a:ext cx="4234" cy="21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16"/>
            <p:cNvSpPr>
              <a:spLocks noEditPoints="1"/>
            </p:cNvSpPr>
            <p:nvPr/>
          </p:nvSpPr>
          <p:spPr bwMode="auto">
            <a:xfrm>
              <a:off x="2156936" y="2680016"/>
              <a:ext cx="2118" cy="423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120"/>
            <p:cNvSpPr>
              <a:spLocks noEditPoints="1"/>
            </p:cNvSpPr>
            <p:nvPr/>
          </p:nvSpPr>
          <p:spPr bwMode="auto">
            <a:xfrm>
              <a:off x="1976987" y="2472535"/>
              <a:ext cx="4234" cy="21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auto">
            <a:xfrm>
              <a:off x="2324184" y="2845154"/>
              <a:ext cx="4234" cy="42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131"/>
            <p:cNvSpPr>
              <a:spLocks/>
            </p:cNvSpPr>
            <p:nvPr/>
          </p:nvSpPr>
          <p:spPr bwMode="auto">
            <a:xfrm>
              <a:off x="2468143" y="2904435"/>
              <a:ext cx="6350" cy="2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137"/>
            <p:cNvSpPr>
              <a:spLocks/>
            </p:cNvSpPr>
            <p:nvPr/>
          </p:nvSpPr>
          <p:spPr bwMode="auto">
            <a:xfrm>
              <a:off x="3039747" y="2764703"/>
              <a:ext cx="4234" cy="2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138"/>
            <p:cNvSpPr>
              <a:spLocks/>
            </p:cNvSpPr>
            <p:nvPr/>
          </p:nvSpPr>
          <p:spPr bwMode="auto">
            <a:xfrm>
              <a:off x="3035513" y="2762586"/>
              <a:ext cx="4234" cy="2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Freeform 148"/>
            <p:cNvSpPr>
              <a:spLocks/>
            </p:cNvSpPr>
            <p:nvPr/>
          </p:nvSpPr>
          <p:spPr bwMode="auto">
            <a:xfrm>
              <a:off x="2950831" y="3228360"/>
              <a:ext cx="10585" cy="6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6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Freeform 154"/>
            <p:cNvSpPr>
              <a:spLocks/>
            </p:cNvSpPr>
            <p:nvPr/>
          </p:nvSpPr>
          <p:spPr bwMode="auto">
            <a:xfrm>
              <a:off x="2887319" y="2610151"/>
              <a:ext cx="6350" cy="4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Freeform 156"/>
            <p:cNvSpPr>
              <a:spLocks/>
            </p:cNvSpPr>
            <p:nvPr/>
          </p:nvSpPr>
          <p:spPr bwMode="auto">
            <a:xfrm>
              <a:off x="2832276" y="2580511"/>
              <a:ext cx="6350" cy="2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3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4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Freeform 163"/>
            <p:cNvSpPr>
              <a:spLocks/>
            </p:cNvSpPr>
            <p:nvPr/>
          </p:nvSpPr>
          <p:spPr bwMode="auto">
            <a:xfrm>
              <a:off x="3029161" y="4274233"/>
              <a:ext cx="0" cy="2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Freeform 166"/>
            <p:cNvSpPr>
              <a:spLocks/>
            </p:cNvSpPr>
            <p:nvPr/>
          </p:nvSpPr>
          <p:spPr bwMode="auto">
            <a:xfrm>
              <a:off x="2823808" y="3332100"/>
              <a:ext cx="8468" cy="2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Freeform 167"/>
            <p:cNvSpPr>
              <a:spLocks noEditPoints="1"/>
            </p:cNvSpPr>
            <p:nvPr/>
          </p:nvSpPr>
          <p:spPr bwMode="auto">
            <a:xfrm>
              <a:off x="2544357" y="4356802"/>
              <a:ext cx="2116" cy="846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1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6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8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79" name="Donut 78"/>
          <p:cNvSpPr/>
          <p:nvPr/>
        </p:nvSpPr>
        <p:spPr>
          <a:xfrm>
            <a:off x="499174" y="3020389"/>
            <a:ext cx="2639642" cy="2639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000000"/>
              </a:solidFill>
            </a:endParaRPr>
          </a:p>
        </p:txBody>
      </p:sp>
      <p:sp>
        <p:nvSpPr>
          <p:cNvPr id="80" name="Donut 79"/>
          <p:cNvSpPr/>
          <p:nvPr/>
        </p:nvSpPr>
        <p:spPr>
          <a:xfrm>
            <a:off x="355462" y="2889068"/>
            <a:ext cx="2903607" cy="2903607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000000"/>
              </a:solidFill>
            </a:endParaRPr>
          </a:p>
        </p:txBody>
      </p:sp>
      <p:grpSp>
        <p:nvGrpSpPr>
          <p:cNvPr id="81" name="Group 106"/>
          <p:cNvGrpSpPr>
            <a:grpSpLocks/>
          </p:cNvGrpSpPr>
          <p:nvPr/>
        </p:nvGrpSpPr>
        <p:grpSpPr bwMode="auto">
          <a:xfrm>
            <a:off x="3272832" y="2464366"/>
            <a:ext cx="5279813" cy="1576137"/>
            <a:chOff x="4113734" y="765582"/>
            <a:chExt cx="7043108" cy="2101994"/>
          </a:xfrm>
        </p:grpSpPr>
        <p:sp>
          <p:nvSpPr>
            <p:cNvPr id="82" name="Rectangle 81"/>
            <p:cNvSpPr/>
            <p:nvPr/>
          </p:nvSpPr>
          <p:spPr>
            <a:xfrm>
              <a:off x="4690885" y="765582"/>
              <a:ext cx="6465957" cy="2035383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FFFFFF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89401" y="774220"/>
              <a:ext cx="5736786" cy="209335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Kebutuhan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Pengelolaan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Pendaftaran,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Pengumuman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dan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Pemeriksaan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secara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Efisien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dan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Efektif</a:t>
              </a:r>
              <a:endParaRPr lang="en-US" sz="24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4113734" y="1187761"/>
              <a:ext cx="112236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53986" tIns="68562" rIns="53986" bIns="68562" anchor="ctr" anchorCtr="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99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3402781" y="4928579"/>
            <a:ext cx="5273675" cy="860792"/>
            <a:chOff x="4878898" y="3243971"/>
            <a:chExt cx="7033000" cy="1148568"/>
          </a:xfrm>
        </p:grpSpPr>
        <p:sp>
          <p:nvSpPr>
            <p:cNvPr id="86" name="Rectangle 85"/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>
                <a:solidFill>
                  <a:srgbClr val="FFFFFF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373569" y="3283727"/>
              <a:ext cx="5538329" cy="110881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Perkembangan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Teknologi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dan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/>
                  <a:cs typeface="+mn-cs"/>
                </a:rPr>
                <a:t>Tuntutan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cs typeface="+mn-cs"/>
                </a:rPr>
                <a:t> Zaman</a:t>
              </a: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4878898" y="3243971"/>
              <a:ext cx="1122062" cy="11226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53986" tIns="68562" rIns="53986" bIns="68562" anchor="ctr" anchorCtr="1"/>
            <a:lstStyle/>
            <a:p>
              <a:pPr defTabSz="9142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99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entagon 4"/>
          <p:cNvSpPr/>
          <p:nvPr/>
        </p:nvSpPr>
        <p:spPr>
          <a:xfrm>
            <a:off x="522548" y="1345091"/>
            <a:ext cx="8585955" cy="74772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727" tIns="129540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400" kern="1200" dirty="0"/>
              <a:t>JENIS FORMULIR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31953" y="7312347"/>
            <a:ext cx="92217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77165" y="4746706"/>
            <a:ext cx="4976105" cy="146942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4084718" y="2875845"/>
            <a:ext cx="4860590" cy="1412573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4084718" y="1154287"/>
            <a:ext cx="4860590" cy="148979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94196" y="1497230"/>
            <a:ext cx="2534938" cy="909596"/>
          </a:xfrm>
          <a:prstGeom prst="rect">
            <a:avLst/>
          </a:prstGeom>
          <a:solidFill>
            <a:srgbClr val="EF4231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113456" y="1254342"/>
            <a:ext cx="1062408" cy="1273434"/>
          </a:xfrm>
          <a:custGeom>
            <a:avLst/>
            <a:gdLst>
              <a:gd name="T0" fmla="*/ 256 w 726"/>
              <a:gd name="T1" fmla="*/ 110 h 990"/>
              <a:gd name="T2" fmla="*/ 242 w 726"/>
              <a:gd name="T3" fmla="*/ 141 h 990"/>
              <a:gd name="T4" fmla="*/ 222 w 726"/>
              <a:gd name="T5" fmla="*/ 169 h 990"/>
              <a:gd name="T6" fmla="*/ 194 w 726"/>
              <a:gd name="T7" fmla="*/ 191 h 990"/>
              <a:gd name="T8" fmla="*/ 156 w 726"/>
              <a:gd name="T9" fmla="*/ 204 h 990"/>
              <a:gd name="T10" fmla="*/ 102 w 726"/>
              <a:gd name="T11" fmla="*/ 209 h 990"/>
              <a:gd name="T12" fmla="*/ 215 w 726"/>
              <a:gd name="T13" fmla="*/ 313 h 990"/>
              <a:gd name="T14" fmla="*/ 360 w 726"/>
              <a:gd name="T15" fmla="*/ 911 h 990"/>
              <a:gd name="T16" fmla="*/ 262 w 726"/>
              <a:gd name="T17" fmla="*/ 93 h 990"/>
              <a:gd name="T18" fmla="*/ 421 w 726"/>
              <a:gd name="T19" fmla="*/ 1 h 990"/>
              <a:gd name="T20" fmla="*/ 442 w 726"/>
              <a:gd name="T21" fmla="*/ 7 h 990"/>
              <a:gd name="T22" fmla="*/ 452 w 726"/>
              <a:gd name="T23" fmla="*/ 17 h 990"/>
              <a:gd name="T24" fmla="*/ 454 w 726"/>
              <a:gd name="T25" fmla="*/ 23 h 990"/>
              <a:gd name="T26" fmla="*/ 455 w 726"/>
              <a:gd name="T27" fmla="*/ 284 h 990"/>
              <a:gd name="T28" fmla="*/ 726 w 726"/>
              <a:gd name="T29" fmla="*/ 988 h 990"/>
              <a:gd name="T30" fmla="*/ 413 w 726"/>
              <a:gd name="T31" fmla="*/ 989 h 990"/>
              <a:gd name="T32" fmla="*/ 413 w 726"/>
              <a:gd name="T33" fmla="*/ 989 h 990"/>
              <a:gd name="T34" fmla="*/ 361 w 726"/>
              <a:gd name="T35" fmla="*/ 990 h 990"/>
              <a:gd name="T36" fmla="*/ 299 w 726"/>
              <a:gd name="T37" fmla="*/ 990 h 990"/>
              <a:gd name="T38" fmla="*/ 234 w 726"/>
              <a:gd name="T39" fmla="*/ 990 h 990"/>
              <a:gd name="T40" fmla="*/ 190 w 726"/>
              <a:gd name="T41" fmla="*/ 988 h 990"/>
              <a:gd name="T42" fmla="*/ 165 w 726"/>
              <a:gd name="T43" fmla="*/ 979 h 990"/>
              <a:gd name="T44" fmla="*/ 152 w 726"/>
              <a:gd name="T45" fmla="*/ 966 h 990"/>
              <a:gd name="T46" fmla="*/ 145 w 726"/>
              <a:gd name="T47" fmla="*/ 952 h 990"/>
              <a:gd name="T48" fmla="*/ 143 w 726"/>
              <a:gd name="T49" fmla="*/ 943 h 990"/>
              <a:gd name="T50" fmla="*/ 141 w 726"/>
              <a:gd name="T51" fmla="*/ 394 h 990"/>
              <a:gd name="T52" fmla="*/ 48 w 726"/>
              <a:gd name="T53" fmla="*/ 393 h 990"/>
              <a:gd name="T54" fmla="*/ 22 w 726"/>
              <a:gd name="T55" fmla="*/ 386 h 990"/>
              <a:gd name="T56" fmla="*/ 9 w 726"/>
              <a:gd name="T57" fmla="*/ 373 h 990"/>
              <a:gd name="T58" fmla="*/ 2 w 726"/>
              <a:gd name="T59" fmla="*/ 360 h 990"/>
              <a:gd name="T60" fmla="*/ 0 w 726"/>
              <a:gd name="T61" fmla="*/ 351 h 990"/>
              <a:gd name="T62" fmla="*/ 0 w 726"/>
              <a:gd name="T63" fmla="*/ 161 h 990"/>
              <a:gd name="T64" fmla="*/ 8 w 726"/>
              <a:gd name="T65" fmla="*/ 132 h 990"/>
              <a:gd name="T66" fmla="*/ 23 w 726"/>
              <a:gd name="T67" fmla="*/ 114 h 990"/>
              <a:gd name="T68" fmla="*/ 41 w 726"/>
              <a:gd name="T69" fmla="*/ 105 h 990"/>
              <a:gd name="T70" fmla="*/ 53 w 726"/>
              <a:gd name="T71" fmla="*/ 102 h 990"/>
              <a:gd name="T72" fmla="*/ 88 w 726"/>
              <a:gd name="T73" fmla="*/ 91 h 990"/>
              <a:gd name="T74" fmla="*/ 144 w 726"/>
              <a:gd name="T75" fmla="*/ 66 h 990"/>
              <a:gd name="T76" fmla="*/ 183 w 726"/>
              <a:gd name="T77" fmla="*/ 39 h 990"/>
              <a:gd name="T78" fmla="*/ 205 w 726"/>
              <a:gd name="T79" fmla="*/ 17 h 990"/>
              <a:gd name="T80" fmla="*/ 217 w 726"/>
              <a:gd name="T81" fmla="*/ 2 h 990"/>
              <a:gd name="T82" fmla="*/ 223 w 726"/>
              <a:gd name="T83" fmla="*/ 0 h 990"/>
              <a:gd name="T84" fmla="*/ 249 w 726"/>
              <a:gd name="T85" fmla="*/ 0 h 990"/>
              <a:gd name="T86" fmla="*/ 290 w 726"/>
              <a:gd name="T87" fmla="*/ 0 h 990"/>
              <a:gd name="T88" fmla="*/ 335 w 726"/>
              <a:gd name="T89" fmla="*/ 0 h 990"/>
              <a:gd name="T90" fmla="*/ 375 w 726"/>
              <a:gd name="T91" fmla="*/ 0 h 990"/>
              <a:gd name="T92" fmla="*/ 400 w 726"/>
              <a:gd name="T93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6" h="990">
                <a:moveTo>
                  <a:pt x="262" y="93"/>
                </a:moveTo>
                <a:lnTo>
                  <a:pt x="256" y="110"/>
                </a:lnTo>
                <a:lnTo>
                  <a:pt x="249" y="126"/>
                </a:lnTo>
                <a:lnTo>
                  <a:pt x="242" y="141"/>
                </a:lnTo>
                <a:lnTo>
                  <a:pt x="232" y="155"/>
                </a:lnTo>
                <a:lnTo>
                  <a:pt x="222" y="169"/>
                </a:lnTo>
                <a:lnTo>
                  <a:pt x="210" y="180"/>
                </a:lnTo>
                <a:lnTo>
                  <a:pt x="194" y="191"/>
                </a:lnTo>
                <a:lnTo>
                  <a:pt x="176" y="198"/>
                </a:lnTo>
                <a:lnTo>
                  <a:pt x="156" y="204"/>
                </a:lnTo>
                <a:lnTo>
                  <a:pt x="131" y="208"/>
                </a:lnTo>
                <a:lnTo>
                  <a:pt x="102" y="209"/>
                </a:lnTo>
                <a:lnTo>
                  <a:pt x="102" y="313"/>
                </a:lnTo>
                <a:lnTo>
                  <a:pt x="215" y="313"/>
                </a:lnTo>
                <a:lnTo>
                  <a:pt x="215" y="911"/>
                </a:lnTo>
                <a:lnTo>
                  <a:pt x="360" y="911"/>
                </a:lnTo>
                <a:lnTo>
                  <a:pt x="360" y="93"/>
                </a:lnTo>
                <a:lnTo>
                  <a:pt x="262" y="93"/>
                </a:lnTo>
                <a:close/>
                <a:moveTo>
                  <a:pt x="403" y="0"/>
                </a:moveTo>
                <a:lnTo>
                  <a:pt x="421" y="1"/>
                </a:lnTo>
                <a:lnTo>
                  <a:pt x="433" y="3"/>
                </a:lnTo>
                <a:lnTo>
                  <a:pt x="442" y="7"/>
                </a:lnTo>
                <a:lnTo>
                  <a:pt x="448" y="11"/>
                </a:lnTo>
                <a:lnTo>
                  <a:pt x="452" y="17"/>
                </a:lnTo>
                <a:lnTo>
                  <a:pt x="453" y="21"/>
                </a:lnTo>
                <a:lnTo>
                  <a:pt x="454" y="23"/>
                </a:lnTo>
                <a:lnTo>
                  <a:pt x="454" y="24"/>
                </a:lnTo>
                <a:lnTo>
                  <a:pt x="455" y="284"/>
                </a:lnTo>
                <a:lnTo>
                  <a:pt x="726" y="284"/>
                </a:lnTo>
                <a:lnTo>
                  <a:pt x="726" y="988"/>
                </a:lnTo>
                <a:lnTo>
                  <a:pt x="414" y="989"/>
                </a:lnTo>
                <a:lnTo>
                  <a:pt x="413" y="989"/>
                </a:lnTo>
                <a:lnTo>
                  <a:pt x="413" y="989"/>
                </a:lnTo>
                <a:lnTo>
                  <a:pt x="413" y="989"/>
                </a:lnTo>
                <a:lnTo>
                  <a:pt x="361" y="990"/>
                </a:lnTo>
                <a:lnTo>
                  <a:pt x="361" y="990"/>
                </a:lnTo>
                <a:lnTo>
                  <a:pt x="331" y="990"/>
                </a:lnTo>
                <a:lnTo>
                  <a:pt x="299" y="990"/>
                </a:lnTo>
                <a:lnTo>
                  <a:pt x="266" y="990"/>
                </a:lnTo>
                <a:lnTo>
                  <a:pt x="234" y="990"/>
                </a:lnTo>
                <a:lnTo>
                  <a:pt x="209" y="990"/>
                </a:lnTo>
                <a:lnTo>
                  <a:pt x="190" y="988"/>
                </a:lnTo>
                <a:lnTo>
                  <a:pt x="176" y="985"/>
                </a:lnTo>
                <a:lnTo>
                  <a:pt x="165" y="979"/>
                </a:lnTo>
                <a:lnTo>
                  <a:pt x="157" y="973"/>
                </a:lnTo>
                <a:lnTo>
                  <a:pt x="152" y="966"/>
                </a:lnTo>
                <a:lnTo>
                  <a:pt x="147" y="959"/>
                </a:lnTo>
                <a:lnTo>
                  <a:pt x="145" y="952"/>
                </a:lnTo>
                <a:lnTo>
                  <a:pt x="144" y="947"/>
                </a:lnTo>
                <a:lnTo>
                  <a:pt x="143" y="943"/>
                </a:lnTo>
                <a:lnTo>
                  <a:pt x="143" y="942"/>
                </a:lnTo>
                <a:lnTo>
                  <a:pt x="141" y="394"/>
                </a:lnTo>
                <a:lnTo>
                  <a:pt x="66" y="394"/>
                </a:lnTo>
                <a:lnTo>
                  <a:pt x="48" y="393"/>
                </a:lnTo>
                <a:lnTo>
                  <a:pt x="33" y="390"/>
                </a:lnTo>
                <a:lnTo>
                  <a:pt x="22" y="386"/>
                </a:lnTo>
                <a:lnTo>
                  <a:pt x="14" y="379"/>
                </a:lnTo>
                <a:lnTo>
                  <a:pt x="9" y="373"/>
                </a:lnTo>
                <a:lnTo>
                  <a:pt x="4" y="366"/>
                </a:lnTo>
                <a:lnTo>
                  <a:pt x="2" y="360"/>
                </a:lnTo>
                <a:lnTo>
                  <a:pt x="0" y="354"/>
                </a:lnTo>
                <a:lnTo>
                  <a:pt x="0" y="351"/>
                </a:lnTo>
                <a:lnTo>
                  <a:pt x="0" y="350"/>
                </a:lnTo>
                <a:lnTo>
                  <a:pt x="0" y="161"/>
                </a:lnTo>
                <a:lnTo>
                  <a:pt x="2" y="144"/>
                </a:lnTo>
                <a:lnTo>
                  <a:pt x="8" y="132"/>
                </a:lnTo>
                <a:lnTo>
                  <a:pt x="15" y="121"/>
                </a:lnTo>
                <a:lnTo>
                  <a:pt x="23" y="114"/>
                </a:lnTo>
                <a:lnTo>
                  <a:pt x="32" y="109"/>
                </a:lnTo>
                <a:lnTo>
                  <a:pt x="41" y="105"/>
                </a:lnTo>
                <a:lnTo>
                  <a:pt x="48" y="103"/>
                </a:lnTo>
                <a:lnTo>
                  <a:pt x="53" y="102"/>
                </a:lnTo>
                <a:lnTo>
                  <a:pt x="54" y="102"/>
                </a:lnTo>
                <a:lnTo>
                  <a:pt x="88" y="91"/>
                </a:lnTo>
                <a:lnTo>
                  <a:pt x="118" y="79"/>
                </a:lnTo>
                <a:lnTo>
                  <a:pt x="144" y="66"/>
                </a:lnTo>
                <a:lnTo>
                  <a:pt x="165" y="53"/>
                </a:lnTo>
                <a:lnTo>
                  <a:pt x="183" y="39"/>
                </a:lnTo>
                <a:lnTo>
                  <a:pt x="196" y="27"/>
                </a:lnTo>
                <a:lnTo>
                  <a:pt x="205" y="17"/>
                </a:lnTo>
                <a:lnTo>
                  <a:pt x="213" y="7"/>
                </a:lnTo>
                <a:lnTo>
                  <a:pt x="217" y="2"/>
                </a:lnTo>
                <a:lnTo>
                  <a:pt x="218" y="0"/>
                </a:lnTo>
                <a:lnTo>
                  <a:pt x="223" y="0"/>
                </a:lnTo>
                <a:lnTo>
                  <a:pt x="233" y="0"/>
                </a:lnTo>
                <a:lnTo>
                  <a:pt x="249" y="0"/>
                </a:lnTo>
                <a:lnTo>
                  <a:pt x="269" y="0"/>
                </a:lnTo>
                <a:lnTo>
                  <a:pt x="290" y="0"/>
                </a:lnTo>
                <a:lnTo>
                  <a:pt x="313" y="0"/>
                </a:lnTo>
                <a:lnTo>
                  <a:pt x="335" y="0"/>
                </a:lnTo>
                <a:lnTo>
                  <a:pt x="357" y="0"/>
                </a:lnTo>
                <a:lnTo>
                  <a:pt x="375" y="0"/>
                </a:lnTo>
                <a:lnTo>
                  <a:pt x="390" y="0"/>
                </a:lnTo>
                <a:lnTo>
                  <a:pt x="400" y="0"/>
                </a:lnTo>
                <a:lnTo>
                  <a:pt x="403" y="0"/>
                </a:lnTo>
                <a:close/>
              </a:path>
            </a:pathLst>
          </a:custGeom>
          <a:solidFill>
            <a:srgbClr val="EF4231"/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924178" y="1497230"/>
            <a:ext cx="431604" cy="1009136"/>
          </a:xfrm>
          <a:custGeom>
            <a:avLst/>
            <a:gdLst>
              <a:gd name="T0" fmla="*/ 294 w 294"/>
              <a:gd name="T1" fmla="*/ 0 h 784"/>
              <a:gd name="T2" fmla="*/ 294 w 294"/>
              <a:gd name="T3" fmla="*/ 707 h 784"/>
              <a:gd name="T4" fmla="*/ 0 w 294"/>
              <a:gd name="T5" fmla="*/ 784 h 784"/>
              <a:gd name="T6" fmla="*/ 0 w 294"/>
              <a:gd name="T7" fmla="*/ 80 h 784"/>
              <a:gd name="T8" fmla="*/ 294 w 294"/>
              <a:gd name="T9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4">
                <a:moveTo>
                  <a:pt x="294" y="0"/>
                </a:moveTo>
                <a:lnTo>
                  <a:pt x="294" y="707"/>
                </a:lnTo>
                <a:lnTo>
                  <a:pt x="0" y="784"/>
                </a:lnTo>
                <a:lnTo>
                  <a:pt x="0" y="80"/>
                </a:lnTo>
                <a:lnTo>
                  <a:pt x="294" y="0"/>
                </a:lnTo>
                <a:close/>
              </a:path>
            </a:pathLst>
          </a:custGeom>
          <a:solidFill>
            <a:srgbClr val="EF4231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616496" y="1576217"/>
            <a:ext cx="439414" cy="906589"/>
          </a:xfrm>
          <a:custGeom>
            <a:avLst/>
            <a:gdLst>
              <a:gd name="T0" fmla="*/ 0 w 299"/>
              <a:gd name="T1" fmla="*/ 0 h 782"/>
              <a:gd name="T2" fmla="*/ 299 w 299"/>
              <a:gd name="T3" fmla="*/ 80 h 782"/>
              <a:gd name="T4" fmla="*/ 299 w 299"/>
              <a:gd name="T5" fmla="*/ 782 h 782"/>
              <a:gd name="T6" fmla="*/ 0 w 299"/>
              <a:gd name="T7" fmla="*/ 707 h 782"/>
              <a:gd name="T8" fmla="*/ 0 w 299"/>
              <a:gd name="T9" fmla="*/ 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782">
                <a:moveTo>
                  <a:pt x="0" y="0"/>
                </a:moveTo>
                <a:lnTo>
                  <a:pt x="299" y="80"/>
                </a:lnTo>
                <a:lnTo>
                  <a:pt x="299" y="782"/>
                </a:lnTo>
                <a:lnTo>
                  <a:pt x="0" y="707"/>
                </a:lnTo>
                <a:lnTo>
                  <a:pt x="0" y="0"/>
                </a:lnTo>
                <a:close/>
              </a:path>
            </a:pathLst>
          </a:custGeom>
          <a:solidFill>
            <a:srgbClr val="EF4231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758427" y="1592480"/>
            <a:ext cx="1133831" cy="902731"/>
          </a:xfrm>
          <a:prstGeom prst="rect">
            <a:avLst/>
          </a:prstGeom>
          <a:solidFill>
            <a:srgbClr val="EF4231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24178" y="3190186"/>
            <a:ext cx="431604" cy="1010852"/>
          </a:xfrm>
          <a:custGeom>
            <a:avLst/>
            <a:gdLst>
              <a:gd name="T0" fmla="*/ 294 w 294"/>
              <a:gd name="T1" fmla="*/ 0 h 785"/>
              <a:gd name="T2" fmla="*/ 294 w 294"/>
              <a:gd name="T3" fmla="*/ 707 h 785"/>
              <a:gd name="T4" fmla="*/ 0 w 294"/>
              <a:gd name="T5" fmla="*/ 785 h 785"/>
              <a:gd name="T6" fmla="*/ 0 w 294"/>
              <a:gd name="T7" fmla="*/ 80 h 785"/>
              <a:gd name="T8" fmla="*/ 294 w 294"/>
              <a:gd name="T9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5">
                <a:moveTo>
                  <a:pt x="294" y="0"/>
                </a:moveTo>
                <a:lnTo>
                  <a:pt x="294" y="707"/>
                </a:lnTo>
                <a:lnTo>
                  <a:pt x="0" y="785"/>
                </a:lnTo>
                <a:lnTo>
                  <a:pt x="0" y="80"/>
                </a:lnTo>
                <a:lnTo>
                  <a:pt x="294" y="0"/>
                </a:lnTo>
                <a:close/>
              </a:path>
            </a:pathLst>
          </a:custGeom>
          <a:solidFill>
            <a:srgbClr val="56BCD7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94196" y="3190186"/>
            <a:ext cx="2534938" cy="909596"/>
          </a:xfrm>
          <a:prstGeom prst="rect">
            <a:avLst/>
          </a:prstGeom>
          <a:solidFill>
            <a:srgbClr val="56BCD7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616496" y="3190186"/>
            <a:ext cx="439414" cy="1010852"/>
          </a:xfrm>
          <a:custGeom>
            <a:avLst/>
            <a:gdLst>
              <a:gd name="T0" fmla="*/ 0 w 299"/>
              <a:gd name="T1" fmla="*/ 0 h 785"/>
              <a:gd name="T2" fmla="*/ 299 w 299"/>
              <a:gd name="T3" fmla="*/ 80 h 785"/>
              <a:gd name="T4" fmla="*/ 299 w 299"/>
              <a:gd name="T5" fmla="*/ 80 h 785"/>
              <a:gd name="T6" fmla="*/ 299 w 299"/>
              <a:gd name="T7" fmla="*/ 785 h 785"/>
              <a:gd name="T8" fmla="*/ 0 w 299"/>
              <a:gd name="T9" fmla="*/ 707 h 785"/>
              <a:gd name="T10" fmla="*/ 0 w 299"/>
              <a:gd name="T11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85">
                <a:moveTo>
                  <a:pt x="0" y="0"/>
                </a:moveTo>
                <a:lnTo>
                  <a:pt x="299" y="80"/>
                </a:lnTo>
                <a:lnTo>
                  <a:pt x="299" y="80"/>
                </a:lnTo>
                <a:lnTo>
                  <a:pt x="299" y="785"/>
                </a:lnTo>
                <a:lnTo>
                  <a:pt x="0" y="707"/>
                </a:lnTo>
                <a:lnTo>
                  <a:pt x="0" y="0"/>
                </a:lnTo>
                <a:close/>
              </a:path>
            </a:pathLst>
          </a:custGeom>
          <a:solidFill>
            <a:srgbClr val="56BCD7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58427" y="3285436"/>
            <a:ext cx="1133831" cy="907879"/>
          </a:xfrm>
          <a:prstGeom prst="rect">
            <a:avLst/>
          </a:prstGeom>
          <a:solidFill>
            <a:srgbClr val="56BCD7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4104913" y="2956823"/>
            <a:ext cx="1074127" cy="1268286"/>
          </a:xfrm>
          <a:custGeom>
            <a:avLst/>
            <a:gdLst>
              <a:gd name="T0" fmla="*/ 232 w 734"/>
              <a:gd name="T1" fmla="*/ 109 h 984"/>
              <a:gd name="T2" fmla="*/ 157 w 734"/>
              <a:gd name="T3" fmla="*/ 152 h 984"/>
              <a:gd name="T4" fmla="*/ 118 w 734"/>
              <a:gd name="T5" fmla="*/ 229 h 984"/>
              <a:gd name="T6" fmla="*/ 110 w 734"/>
              <a:gd name="T7" fmla="*/ 373 h 984"/>
              <a:gd name="T8" fmla="*/ 231 w 734"/>
              <a:gd name="T9" fmla="*/ 267 h 984"/>
              <a:gd name="T10" fmla="*/ 253 w 734"/>
              <a:gd name="T11" fmla="*/ 225 h 984"/>
              <a:gd name="T12" fmla="*/ 295 w 734"/>
              <a:gd name="T13" fmla="*/ 213 h 984"/>
              <a:gd name="T14" fmla="*/ 335 w 734"/>
              <a:gd name="T15" fmla="*/ 222 h 984"/>
              <a:gd name="T16" fmla="*/ 356 w 734"/>
              <a:gd name="T17" fmla="*/ 258 h 984"/>
              <a:gd name="T18" fmla="*/ 360 w 734"/>
              <a:gd name="T19" fmla="*/ 338 h 984"/>
              <a:gd name="T20" fmla="*/ 329 w 734"/>
              <a:gd name="T21" fmla="*/ 428 h 984"/>
              <a:gd name="T22" fmla="*/ 277 w 734"/>
              <a:gd name="T23" fmla="*/ 502 h 984"/>
              <a:gd name="T24" fmla="*/ 214 w 734"/>
              <a:gd name="T25" fmla="*/ 569 h 984"/>
              <a:gd name="T26" fmla="*/ 157 w 734"/>
              <a:gd name="T27" fmla="*/ 639 h 984"/>
              <a:gd name="T28" fmla="*/ 119 w 734"/>
              <a:gd name="T29" fmla="*/ 724 h 984"/>
              <a:gd name="T30" fmla="*/ 110 w 734"/>
              <a:gd name="T31" fmla="*/ 890 h 984"/>
              <a:gd name="T32" fmla="*/ 237 w 734"/>
              <a:gd name="T33" fmla="*/ 779 h 984"/>
              <a:gd name="T34" fmla="*/ 248 w 734"/>
              <a:gd name="T35" fmla="*/ 713 h 984"/>
              <a:gd name="T36" fmla="*/ 291 w 734"/>
              <a:gd name="T37" fmla="*/ 650 h 984"/>
              <a:gd name="T38" fmla="*/ 353 w 734"/>
              <a:gd name="T39" fmla="*/ 582 h 984"/>
              <a:gd name="T40" fmla="*/ 418 w 734"/>
              <a:gd name="T41" fmla="*/ 506 h 984"/>
              <a:gd name="T42" fmla="*/ 468 w 734"/>
              <a:gd name="T43" fmla="*/ 413 h 984"/>
              <a:gd name="T44" fmla="*/ 488 w 734"/>
              <a:gd name="T45" fmla="*/ 298 h 984"/>
              <a:gd name="T46" fmla="*/ 471 w 734"/>
              <a:gd name="T47" fmla="*/ 199 h 984"/>
              <a:gd name="T48" fmla="*/ 420 w 734"/>
              <a:gd name="T49" fmla="*/ 134 h 984"/>
              <a:gd name="T50" fmla="*/ 335 w 734"/>
              <a:gd name="T51" fmla="*/ 103 h 984"/>
              <a:gd name="T52" fmla="*/ 288 w 734"/>
              <a:gd name="T53" fmla="*/ 0 h 984"/>
              <a:gd name="T54" fmla="*/ 373 w 734"/>
              <a:gd name="T55" fmla="*/ 6 h 984"/>
              <a:gd name="T56" fmla="*/ 468 w 734"/>
              <a:gd name="T57" fmla="*/ 36 h 984"/>
              <a:gd name="T58" fmla="*/ 533 w 734"/>
              <a:gd name="T59" fmla="*/ 83 h 984"/>
              <a:gd name="T60" fmla="*/ 572 w 734"/>
              <a:gd name="T61" fmla="*/ 138 h 984"/>
              <a:gd name="T62" fmla="*/ 593 w 734"/>
              <a:gd name="T63" fmla="*/ 192 h 984"/>
              <a:gd name="T64" fmla="*/ 600 w 734"/>
              <a:gd name="T65" fmla="*/ 238 h 984"/>
              <a:gd name="T66" fmla="*/ 601 w 734"/>
              <a:gd name="T67" fmla="*/ 267 h 984"/>
              <a:gd name="T68" fmla="*/ 600 w 734"/>
              <a:gd name="T69" fmla="*/ 275 h 984"/>
              <a:gd name="T70" fmla="*/ 572 w 734"/>
              <a:gd name="T71" fmla="*/ 980 h 984"/>
              <a:gd name="T72" fmla="*/ 104 w 734"/>
              <a:gd name="T73" fmla="*/ 978 h 984"/>
              <a:gd name="T74" fmla="*/ 46 w 734"/>
              <a:gd name="T75" fmla="*/ 958 h 984"/>
              <a:gd name="T76" fmla="*/ 17 w 734"/>
              <a:gd name="T77" fmla="*/ 931 h 984"/>
              <a:gd name="T78" fmla="*/ 5 w 734"/>
              <a:gd name="T79" fmla="*/ 906 h 984"/>
              <a:gd name="T80" fmla="*/ 3 w 734"/>
              <a:gd name="T81" fmla="*/ 895 h 984"/>
              <a:gd name="T82" fmla="*/ 9 w 734"/>
              <a:gd name="T83" fmla="*/ 673 h 984"/>
              <a:gd name="T84" fmla="*/ 33 w 734"/>
              <a:gd name="T85" fmla="*/ 600 h 984"/>
              <a:gd name="T86" fmla="*/ 62 w 734"/>
              <a:gd name="T87" fmla="*/ 545 h 984"/>
              <a:gd name="T88" fmla="*/ 81 w 734"/>
              <a:gd name="T89" fmla="*/ 517 h 984"/>
              <a:gd name="T90" fmla="*/ 45 w 734"/>
              <a:gd name="T91" fmla="*/ 494 h 984"/>
              <a:gd name="T92" fmla="*/ 13 w 734"/>
              <a:gd name="T93" fmla="*/ 454 h 984"/>
              <a:gd name="T94" fmla="*/ 4 w 734"/>
              <a:gd name="T95" fmla="*/ 426 h 984"/>
              <a:gd name="T96" fmla="*/ 0 w 734"/>
              <a:gd name="T97" fmla="*/ 325 h 984"/>
              <a:gd name="T98" fmla="*/ 17 w 734"/>
              <a:gd name="T99" fmla="*/ 207 h 984"/>
              <a:gd name="T100" fmla="*/ 54 w 734"/>
              <a:gd name="T101" fmla="*/ 122 h 984"/>
              <a:gd name="T102" fmla="*/ 103 w 734"/>
              <a:gd name="T103" fmla="*/ 64 h 984"/>
              <a:gd name="T104" fmla="*/ 159 w 734"/>
              <a:gd name="T105" fmla="*/ 28 h 984"/>
              <a:gd name="T106" fmla="*/ 211 w 734"/>
              <a:gd name="T107" fmla="*/ 9 h 984"/>
              <a:gd name="T108" fmla="*/ 256 w 734"/>
              <a:gd name="T109" fmla="*/ 1 h 984"/>
              <a:gd name="T110" fmla="*/ 284 w 734"/>
              <a:gd name="T111" fmla="*/ 0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4" h="984">
                <a:moveTo>
                  <a:pt x="299" y="101"/>
                </a:moveTo>
                <a:lnTo>
                  <a:pt x="263" y="103"/>
                </a:lnTo>
                <a:lnTo>
                  <a:pt x="232" y="109"/>
                </a:lnTo>
                <a:lnTo>
                  <a:pt x="203" y="119"/>
                </a:lnTo>
                <a:lnTo>
                  <a:pt x="179" y="134"/>
                </a:lnTo>
                <a:lnTo>
                  <a:pt x="157" y="152"/>
                </a:lnTo>
                <a:lnTo>
                  <a:pt x="141" y="174"/>
                </a:lnTo>
                <a:lnTo>
                  <a:pt x="127" y="199"/>
                </a:lnTo>
                <a:lnTo>
                  <a:pt x="118" y="229"/>
                </a:lnTo>
                <a:lnTo>
                  <a:pt x="112" y="261"/>
                </a:lnTo>
                <a:lnTo>
                  <a:pt x="110" y="298"/>
                </a:lnTo>
                <a:lnTo>
                  <a:pt x="110" y="373"/>
                </a:lnTo>
                <a:lnTo>
                  <a:pt x="230" y="373"/>
                </a:lnTo>
                <a:lnTo>
                  <a:pt x="230" y="289"/>
                </a:lnTo>
                <a:lnTo>
                  <a:pt x="231" y="267"/>
                </a:lnTo>
                <a:lnTo>
                  <a:pt x="236" y="250"/>
                </a:lnTo>
                <a:lnTo>
                  <a:pt x="243" y="235"/>
                </a:lnTo>
                <a:lnTo>
                  <a:pt x="253" y="225"/>
                </a:lnTo>
                <a:lnTo>
                  <a:pt x="265" y="218"/>
                </a:lnTo>
                <a:lnTo>
                  <a:pt x="280" y="214"/>
                </a:lnTo>
                <a:lnTo>
                  <a:pt x="295" y="213"/>
                </a:lnTo>
                <a:lnTo>
                  <a:pt x="310" y="214"/>
                </a:lnTo>
                <a:lnTo>
                  <a:pt x="323" y="217"/>
                </a:lnTo>
                <a:lnTo>
                  <a:pt x="335" y="222"/>
                </a:lnTo>
                <a:lnTo>
                  <a:pt x="344" y="230"/>
                </a:lnTo>
                <a:lnTo>
                  <a:pt x="351" y="243"/>
                </a:lnTo>
                <a:lnTo>
                  <a:pt x="356" y="258"/>
                </a:lnTo>
                <a:lnTo>
                  <a:pt x="361" y="278"/>
                </a:lnTo>
                <a:lnTo>
                  <a:pt x="362" y="302"/>
                </a:lnTo>
                <a:lnTo>
                  <a:pt x="360" y="338"/>
                </a:lnTo>
                <a:lnTo>
                  <a:pt x="353" y="370"/>
                </a:lnTo>
                <a:lnTo>
                  <a:pt x="343" y="400"/>
                </a:lnTo>
                <a:lnTo>
                  <a:pt x="329" y="428"/>
                </a:lnTo>
                <a:lnTo>
                  <a:pt x="314" y="454"/>
                </a:lnTo>
                <a:lnTo>
                  <a:pt x="296" y="479"/>
                </a:lnTo>
                <a:lnTo>
                  <a:pt x="277" y="502"/>
                </a:lnTo>
                <a:lnTo>
                  <a:pt x="257" y="524"/>
                </a:lnTo>
                <a:lnTo>
                  <a:pt x="236" y="546"/>
                </a:lnTo>
                <a:lnTo>
                  <a:pt x="214" y="569"/>
                </a:lnTo>
                <a:lnTo>
                  <a:pt x="195" y="592"/>
                </a:lnTo>
                <a:lnTo>
                  <a:pt x="175" y="615"/>
                </a:lnTo>
                <a:lnTo>
                  <a:pt x="157" y="639"/>
                </a:lnTo>
                <a:lnTo>
                  <a:pt x="142" y="665"/>
                </a:lnTo>
                <a:lnTo>
                  <a:pt x="128" y="694"/>
                </a:lnTo>
                <a:lnTo>
                  <a:pt x="119" y="724"/>
                </a:lnTo>
                <a:lnTo>
                  <a:pt x="112" y="758"/>
                </a:lnTo>
                <a:lnTo>
                  <a:pt x="110" y="795"/>
                </a:lnTo>
                <a:lnTo>
                  <a:pt x="110" y="890"/>
                </a:lnTo>
                <a:lnTo>
                  <a:pt x="477" y="890"/>
                </a:lnTo>
                <a:lnTo>
                  <a:pt x="477" y="779"/>
                </a:lnTo>
                <a:lnTo>
                  <a:pt x="237" y="779"/>
                </a:lnTo>
                <a:lnTo>
                  <a:pt x="235" y="757"/>
                </a:lnTo>
                <a:lnTo>
                  <a:pt x="239" y="735"/>
                </a:lnTo>
                <a:lnTo>
                  <a:pt x="248" y="713"/>
                </a:lnTo>
                <a:lnTo>
                  <a:pt x="259" y="692"/>
                </a:lnTo>
                <a:lnTo>
                  <a:pt x="274" y="672"/>
                </a:lnTo>
                <a:lnTo>
                  <a:pt x="291" y="650"/>
                </a:lnTo>
                <a:lnTo>
                  <a:pt x="311" y="628"/>
                </a:lnTo>
                <a:lnTo>
                  <a:pt x="332" y="606"/>
                </a:lnTo>
                <a:lnTo>
                  <a:pt x="353" y="582"/>
                </a:lnTo>
                <a:lnTo>
                  <a:pt x="375" y="559"/>
                </a:lnTo>
                <a:lnTo>
                  <a:pt x="397" y="533"/>
                </a:lnTo>
                <a:lnTo>
                  <a:pt x="418" y="506"/>
                </a:lnTo>
                <a:lnTo>
                  <a:pt x="437" y="477"/>
                </a:lnTo>
                <a:lnTo>
                  <a:pt x="454" y="446"/>
                </a:lnTo>
                <a:lnTo>
                  <a:pt x="468" y="413"/>
                </a:lnTo>
                <a:lnTo>
                  <a:pt x="479" y="376"/>
                </a:lnTo>
                <a:lnTo>
                  <a:pt x="486" y="338"/>
                </a:lnTo>
                <a:lnTo>
                  <a:pt x="488" y="298"/>
                </a:lnTo>
                <a:lnTo>
                  <a:pt x="486" y="261"/>
                </a:lnTo>
                <a:lnTo>
                  <a:pt x="481" y="229"/>
                </a:lnTo>
                <a:lnTo>
                  <a:pt x="471" y="199"/>
                </a:lnTo>
                <a:lnTo>
                  <a:pt x="458" y="174"/>
                </a:lnTo>
                <a:lnTo>
                  <a:pt x="440" y="152"/>
                </a:lnTo>
                <a:lnTo>
                  <a:pt x="420" y="134"/>
                </a:lnTo>
                <a:lnTo>
                  <a:pt x="395" y="119"/>
                </a:lnTo>
                <a:lnTo>
                  <a:pt x="367" y="109"/>
                </a:lnTo>
                <a:lnTo>
                  <a:pt x="335" y="103"/>
                </a:lnTo>
                <a:lnTo>
                  <a:pt x="299" y="101"/>
                </a:lnTo>
                <a:close/>
                <a:moveTo>
                  <a:pt x="284" y="0"/>
                </a:moveTo>
                <a:lnTo>
                  <a:pt x="288" y="0"/>
                </a:lnTo>
                <a:lnTo>
                  <a:pt x="290" y="0"/>
                </a:lnTo>
                <a:lnTo>
                  <a:pt x="334" y="2"/>
                </a:lnTo>
                <a:lnTo>
                  <a:pt x="373" y="6"/>
                </a:lnTo>
                <a:lnTo>
                  <a:pt x="409" y="15"/>
                </a:lnTo>
                <a:lnTo>
                  <a:pt x="440" y="25"/>
                </a:lnTo>
                <a:lnTo>
                  <a:pt x="468" y="36"/>
                </a:lnTo>
                <a:lnTo>
                  <a:pt x="493" y="51"/>
                </a:lnTo>
                <a:lnTo>
                  <a:pt x="515" y="66"/>
                </a:lnTo>
                <a:lnTo>
                  <a:pt x="533" y="83"/>
                </a:lnTo>
                <a:lnTo>
                  <a:pt x="548" y="101"/>
                </a:lnTo>
                <a:lnTo>
                  <a:pt x="562" y="119"/>
                </a:lnTo>
                <a:lnTo>
                  <a:pt x="572" y="138"/>
                </a:lnTo>
                <a:lnTo>
                  <a:pt x="580" y="157"/>
                </a:lnTo>
                <a:lnTo>
                  <a:pt x="587" y="174"/>
                </a:lnTo>
                <a:lnTo>
                  <a:pt x="593" y="192"/>
                </a:lnTo>
                <a:lnTo>
                  <a:pt x="596" y="208"/>
                </a:lnTo>
                <a:lnTo>
                  <a:pt x="599" y="224"/>
                </a:lnTo>
                <a:lnTo>
                  <a:pt x="600" y="238"/>
                </a:lnTo>
                <a:lnTo>
                  <a:pt x="601" y="250"/>
                </a:lnTo>
                <a:lnTo>
                  <a:pt x="601" y="260"/>
                </a:lnTo>
                <a:lnTo>
                  <a:pt x="601" y="267"/>
                </a:lnTo>
                <a:lnTo>
                  <a:pt x="601" y="273"/>
                </a:lnTo>
                <a:lnTo>
                  <a:pt x="600" y="274"/>
                </a:lnTo>
                <a:lnTo>
                  <a:pt x="600" y="275"/>
                </a:lnTo>
                <a:lnTo>
                  <a:pt x="734" y="275"/>
                </a:lnTo>
                <a:lnTo>
                  <a:pt x="734" y="980"/>
                </a:lnTo>
                <a:lnTo>
                  <a:pt x="572" y="980"/>
                </a:lnTo>
                <a:lnTo>
                  <a:pt x="162" y="984"/>
                </a:lnTo>
                <a:lnTo>
                  <a:pt x="131" y="983"/>
                </a:lnTo>
                <a:lnTo>
                  <a:pt x="104" y="978"/>
                </a:lnTo>
                <a:lnTo>
                  <a:pt x="81" y="973"/>
                </a:lnTo>
                <a:lnTo>
                  <a:pt x="61" y="966"/>
                </a:lnTo>
                <a:lnTo>
                  <a:pt x="46" y="958"/>
                </a:lnTo>
                <a:lnTo>
                  <a:pt x="33" y="949"/>
                </a:lnTo>
                <a:lnTo>
                  <a:pt x="24" y="940"/>
                </a:lnTo>
                <a:lnTo>
                  <a:pt x="17" y="931"/>
                </a:lnTo>
                <a:lnTo>
                  <a:pt x="11" y="921"/>
                </a:lnTo>
                <a:lnTo>
                  <a:pt x="7" y="913"/>
                </a:lnTo>
                <a:lnTo>
                  <a:pt x="5" y="906"/>
                </a:lnTo>
                <a:lnTo>
                  <a:pt x="4" y="901"/>
                </a:lnTo>
                <a:lnTo>
                  <a:pt x="4" y="896"/>
                </a:lnTo>
                <a:lnTo>
                  <a:pt x="3" y="895"/>
                </a:lnTo>
                <a:lnTo>
                  <a:pt x="3" y="728"/>
                </a:lnTo>
                <a:lnTo>
                  <a:pt x="5" y="700"/>
                </a:lnTo>
                <a:lnTo>
                  <a:pt x="9" y="673"/>
                </a:lnTo>
                <a:lnTo>
                  <a:pt x="16" y="648"/>
                </a:lnTo>
                <a:lnTo>
                  <a:pt x="24" y="623"/>
                </a:lnTo>
                <a:lnTo>
                  <a:pt x="33" y="600"/>
                </a:lnTo>
                <a:lnTo>
                  <a:pt x="44" y="579"/>
                </a:lnTo>
                <a:lnTo>
                  <a:pt x="53" y="562"/>
                </a:lnTo>
                <a:lnTo>
                  <a:pt x="62" y="545"/>
                </a:lnTo>
                <a:lnTo>
                  <a:pt x="70" y="533"/>
                </a:lnTo>
                <a:lnTo>
                  <a:pt x="77" y="523"/>
                </a:lnTo>
                <a:lnTo>
                  <a:pt x="81" y="517"/>
                </a:lnTo>
                <a:lnTo>
                  <a:pt x="83" y="515"/>
                </a:lnTo>
                <a:lnTo>
                  <a:pt x="61" y="506"/>
                </a:lnTo>
                <a:lnTo>
                  <a:pt x="45" y="494"/>
                </a:lnTo>
                <a:lnTo>
                  <a:pt x="31" y="481"/>
                </a:lnTo>
                <a:lnTo>
                  <a:pt x="21" y="467"/>
                </a:lnTo>
                <a:lnTo>
                  <a:pt x="13" y="454"/>
                </a:lnTo>
                <a:lnTo>
                  <a:pt x="9" y="443"/>
                </a:lnTo>
                <a:lnTo>
                  <a:pt x="6" y="432"/>
                </a:lnTo>
                <a:lnTo>
                  <a:pt x="4" y="426"/>
                </a:lnTo>
                <a:lnTo>
                  <a:pt x="4" y="424"/>
                </a:lnTo>
                <a:lnTo>
                  <a:pt x="0" y="372"/>
                </a:lnTo>
                <a:lnTo>
                  <a:pt x="0" y="325"/>
                </a:lnTo>
                <a:lnTo>
                  <a:pt x="3" y="282"/>
                </a:lnTo>
                <a:lnTo>
                  <a:pt x="8" y="243"/>
                </a:lnTo>
                <a:lnTo>
                  <a:pt x="17" y="207"/>
                </a:lnTo>
                <a:lnTo>
                  <a:pt x="27" y="176"/>
                </a:lnTo>
                <a:lnTo>
                  <a:pt x="39" y="148"/>
                </a:lnTo>
                <a:lnTo>
                  <a:pt x="54" y="122"/>
                </a:lnTo>
                <a:lnTo>
                  <a:pt x="69" y="101"/>
                </a:lnTo>
                <a:lnTo>
                  <a:pt x="86" y="81"/>
                </a:lnTo>
                <a:lnTo>
                  <a:pt x="103" y="64"/>
                </a:lnTo>
                <a:lnTo>
                  <a:pt x="121" y="51"/>
                </a:lnTo>
                <a:lnTo>
                  <a:pt x="140" y="38"/>
                </a:lnTo>
                <a:lnTo>
                  <a:pt x="159" y="28"/>
                </a:lnTo>
                <a:lnTo>
                  <a:pt x="176" y="21"/>
                </a:lnTo>
                <a:lnTo>
                  <a:pt x="195" y="14"/>
                </a:lnTo>
                <a:lnTo>
                  <a:pt x="211" y="9"/>
                </a:lnTo>
                <a:lnTo>
                  <a:pt x="228" y="5"/>
                </a:lnTo>
                <a:lnTo>
                  <a:pt x="242" y="3"/>
                </a:lnTo>
                <a:lnTo>
                  <a:pt x="256" y="1"/>
                </a:lnTo>
                <a:lnTo>
                  <a:pt x="267" y="0"/>
                </a:lnTo>
                <a:lnTo>
                  <a:pt x="277" y="0"/>
                </a:lnTo>
                <a:lnTo>
                  <a:pt x="284" y="0"/>
                </a:lnTo>
                <a:close/>
              </a:path>
            </a:pathLst>
          </a:custGeom>
          <a:solidFill>
            <a:srgbClr val="56BCD7"/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895162" y="5064130"/>
            <a:ext cx="445274" cy="1005704"/>
          </a:xfrm>
          <a:custGeom>
            <a:avLst/>
            <a:gdLst>
              <a:gd name="T0" fmla="*/ 304 w 304"/>
              <a:gd name="T1" fmla="*/ 0 h 781"/>
              <a:gd name="T2" fmla="*/ 304 w 304"/>
              <a:gd name="T3" fmla="*/ 702 h 781"/>
              <a:gd name="T4" fmla="*/ 0 w 304"/>
              <a:gd name="T5" fmla="*/ 781 h 781"/>
              <a:gd name="T6" fmla="*/ 0 w 304"/>
              <a:gd name="T7" fmla="*/ 82 h 781"/>
              <a:gd name="T8" fmla="*/ 304 w 304"/>
              <a:gd name="T9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781">
                <a:moveTo>
                  <a:pt x="304" y="0"/>
                </a:moveTo>
                <a:lnTo>
                  <a:pt x="304" y="702"/>
                </a:lnTo>
                <a:lnTo>
                  <a:pt x="0" y="781"/>
                </a:lnTo>
                <a:lnTo>
                  <a:pt x="0" y="82"/>
                </a:lnTo>
                <a:lnTo>
                  <a:pt x="304" y="0"/>
                </a:lnTo>
                <a:close/>
              </a:path>
            </a:pathLst>
          </a:custGeom>
          <a:solidFill>
            <a:srgbClr val="A54C95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236846" y="5064670"/>
            <a:ext cx="2534938" cy="904446"/>
          </a:xfrm>
          <a:prstGeom prst="rect">
            <a:avLst/>
          </a:prstGeom>
          <a:solidFill>
            <a:srgbClr val="A54C95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597612" y="5064130"/>
            <a:ext cx="441368" cy="1005704"/>
          </a:xfrm>
          <a:custGeom>
            <a:avLst/>
            <a:gdLst>
              <a:gd name="T0" fmla="*/ 0 w 300"/>
              <a:gd name="T1" fmla="*/ 0 h 781"/>
              <a:gd name="T2" fmla="*/ 300 w 300"/>
              <a:gd name="T3" fmla="*/ 75 h 781"/>
              <a:gd name="T4" fmla="*/ 299 w 300"/>
              <a:gd name="T5" fmla="*/ 75 h 781"/>
              <a:gd name="T6" fmla="*/ 299 w 300"/>
              <a:gd name="T7" fmla="*/ 781 h 781"/>
              <a:gd name="T8" fmla="*/ 0 w 300"/>
              <a:gd name="T9" fmla="*/ 702 h 781"/>
              <a:gd name="T10" fmla="*/ 0 w 300"/>
              <a:gd name="T11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" h="781">
                <a:moveTo>
                  <a:pt x="0" y="0"/>
                </a:moveTo>
                <a:lnTo>
                  <a:pt x="300" y="75"/>
                </a:lnTo>
                <a:lnTo>
                  <a:pt x="299" y="75"/>
                </a:lnTo>
                <a:lnTo>
                  <a:pt x="299" y="781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A54C95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739378" y="5153030"/>
            <a:ext cx="1214738" cy="909596"/>
          </a:xfrm>
          <a:prstGeom prst="rect">
            <a:avLst/>
          </a:prstGeom>
          <a:solidFill>
            <a:srgbClr val="A54C95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4084718" y="4806954"/>
            <a:ext cx="1060456" cy="1283731"/>
          </a:xfrm>
          <a:custGeom>
            <a:avLst/>
            <a:gdLst>
              <a:gd name="T0" fmla="*/ 196 w 723"/>
              <a:gd name="T1" fmla="*/ 121 h 997"/>
              <a:gd name="T2" fmla="*/ 121 w 723"/>
              <a:gd name="T3" fmla="*/ 203 h 997"/>
              <a:gd name="T4" fmla="*/ 104 w 723"/>
              <a:gd name="T5" fmla="*/ 346 h 997"/>
              <a:gd name="T6" fmla="*/ 228 w 723"/>
              <a:gd name="T7" fmla="*/ 254 h 997"/>
              <a:gd name="T8" fmla="*/ 271 w 723"/>
              <a:gd name="T9" fmla="*/ 218 h 997"/>
              <a:gd name="T10" fmla="*/ 325 w 723"/>
              <a:gd name="T11" fmla="*/ 226 h 997"/>
              <a:gd name="T12" fmla="*/ 351 w 723"/>
              <a:gd name="T13" fmla="*/ 283 h 997"/>
              <a:gd name="T14" fmla="*/ 347 w 723"/>
              <a:gd name="T15" fmla="*/ 392 h 997"/>
              <a:gd name="T16" fmla="*/ 309 w 723"/>
              <a:gd name="T17" fmla="*/ 432 h 997"/>
              <a:gd name="T18" fmla="*/ 228 w 723"/>
              <a:gd name="T19" fmla="*/ 550 h 997"/>
              <a:gd name="T20" fmla="*/ 321 w 723"/>
              <a:gd name="T21" fmla="*/ 563 h 997"/>
              <a:gd name="T22" fmla="*/ 351 w 723"/>
              <a:gd name="T23" fmla="*/ 626 h 997"/>
              <a:gd name="T24" fmla="*/ 348 w 723"/>
              <a:gd name="T25" fmla="*/ 759 h 997"/>
              <a:gd name="T26" fmla="*/ 314 w 723"/>
              <a:gd name="T27" fmla="*/ 801 h 997"/>
              <a:gd name="T28" fmla="*/ 257 w 723"/>
              <a:gd name="T29" fmla="*/ 799 h 997"/>
              <a:gd name="T30" fmla="*/ 224 w 723"/>
              <a:gd name="T31" fmla="*/ 748 h 997"/>
              <a:gd name="T32" fmla="*/ 104 w 723"/>
              <a:gd name="T33" fmla="*/ 718 h 997"/>
              <a:gd name="T34" fmla="*/ 134 w 723"/>
              <a:gd name="T35" fmla="*/ 844 h 997"/>
              <a:gd name="T36" fmla="*/ 224 w 723"/>
              <a:gd name="T37" fmla="*/ 911 h 997"/>
              <a:gd name="T38" fmla="*/ 357 w 723"/>
              <a:gd name="T39" fmla="*/ 911 h 997"/>
              <a:gd name="T40" fmla="*/ 448 w 723"/>
              <a:gd name="T41" fmla="*/ 844 h 997"/>
              <a:gd name="T42" fmla="*/ 478 w 723"/>
              <a:gd name="T43" fmla="*/ 718 h 997"/>
              <a:gd name="T44" fmla="*/ 466 w 723"/>
              <a:gd name="T45" fmla="*/ 574 h 997"/>
              <a:gd name="T46" fmla="*/ 412 w 723"/>
              <a:gd name="T47" fmla="*/ 500 h 997"/>
              <a:gd name="T48" fmla="*/ 450 w 723"/>
              <a:gd name="T49" fmla="*/ 439 h 997"/>
              <a:gd name="T50" fmla="*/ 478 w 723"/>
              <a:gd name="T51" fmla="*/ 323 h 997"/>
              <a:gd name="T52" fmla="*/ 461 w 723"/>
              <a:gd name="T53" fmla="*/ 203 h 997"/>
              <a:gd name="T54" fmla="*/ 385 w 723"/>
              <a:gd name="T55" fmla="*/ 121 h 997"/>
              <a:gd name="T56" fmla="*/ 284 w 723"/>
              <a:gd name="T57" fmla="*/ 0 h 997"/>
              <a:gd name="T58" fmla="*/ 373 w 723"/>
              <a:gd name="T59" fmla="*/ 6 h 997"/>
              <a:gd name="T60" fmla="*/ 492 w 723"/>
              <a:gd name="T61" fmla="*/ 50 h 997"/>
              <a:gd name="T62" fmla="*/ 560 w 723"/>
              <a:gd name="T63" fmla="*/ 118 h 997"/>
              <a:gd name="T64" fmla="*/ 591 w 723"/>
              <a:gd name="T65" fmla="*/ 193 h 997"/>
              <a:gd name="T66" fmla="*/ 599 w 723"/>
              <a:gd name="T67" fmla="*/ 256 h 997"/>
              <a:gd name="T68" fmla="*/ 597 w 723"/>
              <a:gd name="T69" fmla="*/ 290 h 997"/>
              <a:gd name="T70" fmla="*/ 250 w 723"/>
              <a:gd name="T71" fmla="*/ 997 h 997"/>
              <a:gd name="T72" fmla="*/ 115 w 723"/>
              <a:gd name="T73" fmla="*/ 982 h 997"/>
              <a:gd name="T74" fmla="*/ 40 w 723"/>
              <a:gd name="T75" fmla="*/ 936 h 997"/>
              <a:gd name="T76" fmla="*/ 8 w 723"/>
              <a:gd name="T77" fmla="*/ 872 h 997"/>
              <a:gd name="T78" fmla="*/ 2 w 723"/>
              <a:gd name="T79" fmla="*/ 804 h 997"/>
              <a:gd name="T80" fmla="*/ 2 w 723"/>
              <a:gd name="T81" fmla="*/ 617 h 997"/>
              <a:gd name="T82" fmla="*/ 5 w 723"/>
              <a:gd name="T83" fmla="*/ 566 h 997"/>
              <a:gd name="T84" fmla="*/ 41 w 723"/>
              <a:gd name="T85" fmla="*/ 505 h 997"/>
              <a:gd name="T86" fmla="*/ 69 w 723"/>
              <a:gd name="T87" fmla="*/ 486 h 997"/>
              <a:gd name="T88" fmla="*/ 16 w 723"/>
              <a:gd name="T89" fmla="*/ 403 h 997"/>
              <a:gd name="T90" fmla="*/ 1 w 723"/>
              <a:gd name="T91" fmla="*/ 319 h 997"/>
              <a:gd name="T92" fmla="*/ 5 w 723"/>
              <a:gd name="T93" fmla="*/ 251 h 997"/>
              <a:gd name="T94" fmla="*/ 52 w 723"/>
              <a:gd name="T95" fmla="*/ 122 h 997"/>
              <a:gd name="T96" fmla="*/ 124 w 723"/>
              <a:gd name="T97" fmla="*/ 48 h 997"/>
              <a:gd name="T98" fmla="*/ 202 w 723"/>
              <a:gd name="T99" fmla="*/ 11 h 997"/>
              <a:gd name="T100" fmla="*/ 264 w 723"/>
              <a:gd name="T101" fmla="*/ 1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3" h="997">
                <a:moveTo>
                  <a:pt x="291" y="102"/>
                </a:moveTo>
                <a:lnTo>
                  <a:pt x="256" y="104"/>
                </a:lnTo>
                <a:lnTo>
                  <a:pt x="224" y="110"/>
                </a:lnTo>
                <a:lnTo>
                  <a:pt x="196" y="121"/>
                </a:lnTo>
                <a:lnTo>
                  <a:pt x="172" y="136"/>
                </a:lnTo>
                <a:lnTo>
                  <a:pt x="151" y="154"/>
                </a:lnTo>
                <a:lnTo>
                  <a:pt x="134" y="176"/>
                </a:lnTo>
                <a:lnTo>
                  <a:pt x="121" y="203"/>
                </a:lnTo>
                <a:lnTo>
                  <a:pt x="111" y="232"/>
                </a:lnTo>
                <a:lnTo>
                  <a:pt x="106" y="266"/>
                </a:lnTo>
                <a:lnTo>
                  <a:pt x="104" y="303"/>
                </a:lnTo>
                <a:lnTo>
                  <a:pt x="104" y="346"/>
                </a:lnTo>
                <a:lnTo>
                  <a:pt x="223" y="346"/>
                </a:lnTo>
                <a:lnTo>
                  <a:pt x="223" y="294"/>
                </a:lnTo>
                <a:lnTo>
                  <a:pt x="224" y="273"/>
                </a:lnTo>
                <a:lnTo>
                  <a:pt x="228" y="254"/>
                </a:lnTo>
                <a:lnTo>
                  <a:pt x="235" y="239"/>
                </a:lnTo>
                <a:lnTo>
                  <a:pt x="245" y="229"/>
                </a:lnTo>
                <a:lnTo>
                  <a:pt x="257" y="222"/>
                </a:lnTo>
                <a:lnTo>
                  <a:pt x="271" y="218"/>
                </a:lnTo>
                <a:lnTo>
                  <a:pt x="287" y="216"/>
                </a:lnTo>
                <a:lnTo>
                  <a:pt x="302" y="217"/>
                </a:lnTo>
                <a:lnTo>
                  <a:pt x="314" y="220"/>
                </a:lnTo>
                <a:lnTo>
                  <a:pt x="325" y="226"/>
                </a:lnTo>
                <a:lnTo>
                  <a:pt x="335" y="234"/>
                </a:lnTo>
                <a:lnTo>
                  <a:pt x="342" y="247"/>
                </a:lnTo>
                <a:lnTo>
                  <a:pt x="348" y="262"/>
                </a:lnTo>
                <a:lnTo>
                  <a:pt x="351" y="283"/>
                </a:lnTo>
                <a:lnTo>
                  <a:pt x="352" y="307"/>
                </a:lnTo>
                <a:lnTo>
                  <a:pt x="352" y="351"/>
                </a:lnTo>
                <a:lnTo>
                  <a:pt x="351" y="374"/>
                </a:lnTo>
                <a:lnTo>
                  <a:pt x="347" y="392"/>
                </a:lnTo>
                <a:lnTo>
                  <a:pt x="341" y="406"/>
                </a:lnTo>
                <a:lnTo>
                  <a:pt x="333" y="418"/>
                </a:lnTo>
                <a:lnTo>
                  <a:pt x="321" y="426"/>
                </a:lnTo>
                <a:lnTo>
                  <a:pt x="309" y="432"/>
                </a:lnTo>
                <a:lnTo>
                  <a:pt x="294" y="435"/>
                </a:lnTo>
                <a:lnTo>
                  <a:pt x="277" y="436"/>
                </a:lnTo>
                <a:lnTo>
                  <a:pt x="228" y="436"/>
                </a:lnTo>
                <a:lnTo>
                  <a:pt x="228" y="550"/>
                </a:lnTo>
                <a:lnTo>
                  <a:pt x="270" y="550"/>
                </a:lnTo>
                <a:lnTo>
                  <a:pt x="290" y="551"/>
                </a:lnTo>
                <a:lnTo>
                  <a:pt x="307" y="555"/>
                </a:lnTo>
                <a:lnTo>
                  <a:pt x="321" y="563"/>
                </a:lnTo>
                <a:lnTo>
                  <a:pt x="333" y="573"/>
                </a:lnTo>
                <a:lnTo>
                  <a:pt x="342" y="588"/>
                </a:lnTo>
                <a:lnTo>
                  <a:pt x="347" y="605"/>
                </a:lnTo>
                <a:lnTo>
                  <a:pt x="351" y="626"/>
                </a:lnTo>
                <a:lnTo>
                  <a:pt x="352" y="652"/>
                </a:lnTo>
                <a:lnTo>
                  <a:pt x="352" y="715"/>
                </a:lnTo>
                <a:lnTo>
                  <a:pt x="351" y="739"/>
                </a:lnTo>
                <a:lnTo>
                  <a:pt x="348" y="759"/>
                </a:lnTo>
                <a:lnTo>
                  <a:pt x="342" y="774"/>
                </a:lnTo>
                <a:lnTo>
                  <a:pt x="335" y="787"/>
                </a:lnTo>
                <a:lnTo>
                  <a:pt x="325" y="795"/>
                </a:lnTo>
                <a:lnTo>
                  <a:pt x="314" y="801"/>
                </a:lnTo>
                <a:lnTo>
                  <a:pt x="302" y="804"/>
                </a:lnTo>
                <a:lnTo>
                  <a:pt x="287" y="805"/>
                </a:lnTo>
                <a:lnTo>
                  <a:pt x="271" y="803"/>
                </a:lnTo>
                <a:lnTo>
                  <a:pt x="257" y="799"/>
                </a:lnTo>
                <a:lnTo>
                  <a:pt x="245" y="792"/>
                </a:lnTo>
                <a:lnTo>
                  <a:pt x="235" y="781"/>
                </a:lnTo>
                <a:lnTo>
                  <a:pt x="228" y="767"/>
                </a:lnTo>
                <a:lnTo>
                  <a:pt x="224" y="748"/>
                </a:lnTo>
                <a:lnTo>
                  <a:pt x="223" y="726"/>
                </a:lnTo>
                <a:lnTo>
                  <a:pt x="223" y="652"/>
                </a:lnTo>
                <a:lnTo>
                  <a:pt x="104" y="652"/>
                </a:lnTo>
                <a:lnTo>
                  <a:pt x="104" y="718"/>
                </a:lnTo>
                <a:lnTo>
                  <a:pt x="106" y="754"/>
                </a:lnTo>
                <a:lnTo>
                  <a:pt x="111" y="788"/>
                </a:lnTo>
                <a:lnTo>
                  <a:pt x="121" y="818"/>
                </a:lnTo>
                <a:lnTo>
                  <a:pt x="134" y="844"/>
                </a:lnTo>
                <a:lnTo>
                  <a:pt x="151" y="866"/>
                </a:lnTo>
                <a:lnTo>
                  <a:pt x="172" y="885"/>
                </a:lnTo>
                <a:lnTo>
                  <a:pt x="196" y="900"/>
                </a:lnTo>
                <a:lnTo>
                  <a:pt x="224" y="911"/>
                </a:lnTo>
                <a:lnTo>
                  <a:pt x="256" y="917"/>
                </a:lnTo>
                <a:lnTo>
                  <a:pt x="291" y="919"/>
                </a:lnTo>
                <a:lnTo>
                  <a:pt x="326" y="917"/>
                </a:lnTo>
                <a:lnTo>
                  <a:pt x="357" y="911"/>
                </a:lnTo>
                <a:lnTo>
                  <a:pt x="385" y="900"/>
                </a:lnTo>
                <a:lnTo>
                  <a:pt x="410" y="885"/>
                </a:lnTo>
                <a:lnTo>
                  <a:pt x="431" y="866"/>
                </a:lnTo>
                <a:lnTo>
                  <a:pt x="448" y="844"/>
                </a:lnTo>
                <a:lnTo>
                  <a:pt x="461" y="818"/>
                </a:lnTo>
                <a:lnTo>
                  <a:pt x="470" y="788"/>
                </a:lnTo>
                <a:lnTo>
                  <a:pt x="476" y="754"/>
                </a:lnTo>
                <a:lnTo>
                  <a:pt x="478" y="718"/>
                </a:lnTo>
                <a:lnTo>
                  <a:pt x="478" y="655"/>
                </a:lnTo>
                <a:lnTo>
                  <a:pt x="477" y="626"/>
                </a:lnTo>
                <a:lnTo>
                  <a:pt x="474" y="599"/>
                </a:lnTo>
                <a:lnTo>
                  <a:pt x="466" y="574"/>
                </a:lnTo>
                <a:lnTo>
                  <a:pt x="458" y="551"/>
                </a:lnTo>
                <a:lnTo>
                  <a:pt x="446" y="532"/>
                </a:lnTo>
                <a:lnTo>
                  <a:pt x="430" y="514"/>
                </a:lnTo>
                <a:lnTo>
                  <a:pt x="412" y="500"/>
                </a:lnTo>
                <a:lnTo>
                  <a:pt x="391" y="487"/>
                </a:lnTo>
                <a:lnTo>
                  <a:pt x="414" y="475"/>
                </a:lnTo>
                <a:lnTo>
                  <a:pt x="434" y="459"/>
                </a:lnTo>
                <a:lnTo>
                  <a:pt x="450" y="439"/>
                </a:lnTo>
                <a:lnTo>
                  <a:pt x="462" y="416"/>
                </a:lnTo>
                <a:lnTo>
                  <a:pt x="471" y="389"/>
                </a:lnTo>
                <a:lnTo>
                  <a:pt x="477" y="358"/>
                </a:lnTo>
                <a:lnTo>
                  <a:pt x="478" y="323"/>
                </a:lnTo>
                <a:lnTo>
                  <a:pt x="478" y="303"/>
                </a:lnTo>
                <a:lnTo>
                  <a:pt x="476" y="266"/>
                </a:lnTo>
                <a:lnTo>
                  <a:pt x="470" y="232"/>
                </a:lnTo>
                <a:lnTo>
                  <a:pt x="461" y="203"/>
                </a:lnTo>
                <a:lnTo>
                  <a:pt x="448" y="176"/>
                </a:lnTo>
                <a:lnTo>
                  <a:pt x="431" y="154"/>
                </a:lnTo>
                <a:lnTo>
                  <a:pt x="410" y="136"/>
                </a:lnTo>
                <a:lnTo>
                  <a:pt x="385" y="121"/>
                </a:lnTo>
                <a:lnTo>
                  <a:pt x="357" y="110"/>
                </a:lnTo>
                <a:lnTo>
                  <a:pt x="326" y="104"/>
                </a:lnTo>
                <a:lnTo>
                  <a:pt x="291" y="102"/>
                </a:lnTo>
                <a:close/>
                <a:moveTo>
                  <a:pt x="284" y="0"/>
                </a:moveTo>
                <a:lnTo>
                  <a:pt x="288" y="0"/>
                </a:lnTo>
                <a:lnTo>
                  <a:pt x="290" y="0"/>
                </a:lnTo>
                <a:lnTo>
                  <a:pt x="334" y="2"/>
                </a:lnTo>
                <a:lnTo>
                  <a:pt x="373" y="6"/>
                </a:lnTo>
                <a:lnTo>
                  <a:pt x="408" y="14"/>
                </a:lnTo>
                <a:lnTo>
                  <a:pt x="439" y="24"/>
                </a:lnTo>
                <a:lnTo>
                  <a:pt x="467" y="35"/>
                </a:lnTo>
                <a:lnTo>
                  <a:pt x="492" y="50"/>
                </a:lnTo>
                <a:lnTo>
                  <a:pt x="513" y="65"/>
                </a:lnTo>
                <a:lnTo>
                  <a:pt x="532" y="82"/>
                </a:lnTo>
                <a:lnTo>
                  <a:pt x="547" y="100"/>
                </a:lnTo>
                <a:lnTo>
                  <a:pt x="560" y="118"/>
                </a:lnTo>
                <a:lnTo>
                  <a:pt x="571" y="137"/>
                </a:lnTo>
                <a:lnTo>
                  <a:pt x="579" y="155"/>
                </a:lnTo>
                <a:lnTo>
                  <a:pt x="585" y="174"/>
                </a:lnTo>
                <a:lnTo>
                  <a:pt x="591" y="193"/>
                </a:lnTo>
                <a:lnTo>
                  <a:pt x="595" y="210"/>
                </a:lnTo>
                <a:lnTo>
                  <a:pt x="597" y="227"/>
                </a:lnTo>
                <a:lnTo>
                  <a:pt x="598" y="243"/>
                </a:lnTo>
                <a:lnTo>
                  <a:pt x="599" y="256"/>
                </a:lnTo>
                <a:lnTo>
                  <a:pt x="599" y="268"/>
                </a:lnTo>
                <a:lnTo>
                  <a:pt x="598" y="278"/>
                </a:lnTo>
                <a:lnTo>
                  <a:pt x="598" y="285"/>
                </a:lnTo>
                <a:lnTo>
                  <a:pt x="597" y="290"/>
                </a:lnTo>
                <a:lnTo>
                  <a:pt x="597" y="291"/>
                </a:lnTo>
                <a:lnTo>
                  <a:pt x="723" y="298"/>
                </a:lnTo>
                <a:lnTo>
                  <a:pt x="723" y="997"/>
                </a:lnTo>
                <a:lnTo>
                  <a:pt x="250" y="997"/>
                </a:lnTo>
                <a:lnTo>
                  <a:pt x="209" y="997"/>
                </a:lnTo>
                <a:lnTo>
                  <a:pt x="174" y="995"/>
                </a:lnTo>
                <a:lnTo>
                  <a:pt x="142" y="990"/>
                </a:lnTo>
                <a:lnTo>
                  <a:pt x="115" y="982"/>
                </a:lnTo>
                <a:lnTo>
                  <a:pt x="91" y="973"/>
                </a:lnTo>
                <a:lnTo>
                  <a:pt x="72" y="963"/>
                </a:lnTo>
                <a:lnTo>
                  <a:pt x="55" y="949"/>
                </a:lnTo>
                <a:lnTo>
                  <a:pt x="40" y="936"/>
                </a:lnTo>
                <a:lnTo>
                  <a:pt x="29" y="921"/>
                </a:lnTo>
                <a:lnTo>
                  <a:pt x="21" y="905"/>
                </a:lnTo>
                <a:lnTo>
                  <a:pt x="14" y="888"/>
                </a:lnTo>
                <a:lnTo>
                  <a:pt x="8" y="872"/>
                </a:lnTo>
                <a:lnTo>
                  <a:pt x="5" y="854"/>
                </a:lnTo>
                <a:lnTo>
                  <a:pt x="3" y="837"/>
                </a:lnTo>
                <a:lnTo>
                  <a:pt x="2" y="821"/>
                </a:lnTo>
                <a:lnTo>
                  <a:pt x="2" y="804"/>
                </a:lnTo>
                <a:lnTo>
                  <a:pt x="2" y="789"/>
                </a:lnTo>
                <a:lnTo>
                  <a:pt x="2" y="774"/>
                </a:lnTo>
                <a:lnTo>
                  <a:pt x="2" y="761"/>
                </a:lnTo>
                <a:lnTo>
                  <a:pt x="2" y="617"/>
                </a:lnTo>
                <a:lnTo>
                  <a:pt x="2" y="601"/>
                </a:lnTo>
                <a:lnTo>
                  <a:pt x="2" y="591"/>
                </a:lnTo>
                <a:lnTo>
                  <a:pt x="2" y="588"/>
                </a:lnTo>
                <a:lnTo>
                  <a:pt x="5" y="566"/>
                </a:lnTo>
                <a:lnTo>
                  <a:pt x="11" y="546"/>
                </a:lnTo>
                <a:lnTo>
                  <a:pt x="20" y="530"/>
                </a:lnTo>
                <a:lnTo>
                  <a:pt x="30" y="516"/>
                </a:lnTo>
                <a:lnTo>
                  <a:pt x="41" y="505"/>
                </a:lnTo>
                <a:lnTo>
                  <a:pt x="52" y="496"/>
                </a:lnTo>
                <a:lnTo>
                  <a:pt x="61" y="490"/>
                </a:lnTo>
                <a:lnTo>
                  <a:pt x="67" y="487"/>
                </a:lnTo>
                <a:lnTo>
                  <a:pt x="69" y="486"/>
                </a:lnTo>
                <a:lnTo>
                  <a:pt x="51" y="468"/>
                </a:lnTo>
                <a:lnTo>
                  <a:pt x="36" y="449"/>
                </a:lnTo>
                <a:lnTo>
                  <a:pt x="24" y="426"/>
                </a:lnTo>
                <a:lnTo>
                  <a:pt x="16" y="403"/>
                </a:lnTo>
                <a:lnTo>
                  <a:pt x="9" y="379"/>
                </a:lnTo>
                <a:lnTo>
                  <a:pt x="4" y="358"/>
                </a:lnTo>
                <a:lnTo>
                  <a:pt x="2" y="337"/>
                </a:lnTo>
                <a:lnTo>
                  <a:pt x="1" y="319"/>
                </a:lnTo>
                <a:lnTo>
                  <a:pt x="0" y="306"/>
                </a:lnTo>
                <a:lnTo>
                  <a:pt x="1" y="296"/>
                </a:lnTo>
                <a:lnTo>
                  <a:pt x="1" y="293"/>
                </a:lnTo>
                <a:lnTo>
                  <a:pt x="5" y="251"/>
                </a:lnTo>
                <a:lnTo>
                  <a:pt x="14" y="214"/>
                </a:lnTo>
                <a:lnTo>
                  <a:pt x="24" y="179"/>
                </a:lnTo>
                <a:lnTo>
                  <a:pt x="36" y="149"/>
                </a:lnTo>
                <a:lnTo>
                  <a:pt x="52" y="122"/>
                </a:lnTo>
                <a:lnTo>
                  <a:pt x="68" y="100"/>
                </a:lnTo>
                <a:lnTo>
                  <a:pt x="86" y="79"/>
                </a:lnTo>
                <a:lnTo>
                  <a:pt x="105" y="62"/>
                </a:lnTo>
                <a:lnTo>
                  <a:pt x="124" y="48"/>
                </a:lnTo>
                <a:lnTo>
                  <a:pt x="144" y="35"/>
                </a:lnTo>
                <a:lnTo>
                  <a:pt x="164" y="26"/>
                </a:lnTo>
                <a:lnTo>
                  <a:pt x="183" y="18"/>
                </a:lnTo>
                <a:lnTo>
                  <a:pt x="202" y="11"/>
                </a:lnTo>
                <a:lnTo>
                  <a:pt x="221" y="7"/>
                </a:lnTo>
                <a:lnTo>
                  <a:pt x="237" y="4"/>
                </a:lnTo>
                <a:lnTo>
                  <a:pt x="252" y="2"/>
                </a:lnTo>
                <a:lnTo>
                  <a:pt x="264" y="1"/>
                </a:lnTo>
                <a:lnTo>
                  <a:pt x="276" y="0"/>
                </a:lnTo>
                <a:lnTo>
                  <a:pt x="284" y="0"/>
                </a:lnTo>
                <a:close/>
              </a:path>
            </a:pathLst>
          </a:custGeom>
          <a:solidFill>
            <a:srgbClr val="A54C95"/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7069" y="1944905"/>
            <a:ext cx="2355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kern="0" dirty="0">
                <a:solidFill>
                  <a:prstClr val="white"/>
                </a:solidFill>
              </a:rPr>
              <a:t>Memudahkan wajib lapor menyampaikan lhkpn</a:t>
            </a:r>
            <a:r>
              <a:rPr lang="en-US" sz="1200" kern="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578" y="1477894"/>
            <a:ext cx="2349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dirty="0">
                <a:solidFill>
                  <a:prstClr val="white"/>
                </a:solidFill>
              </a:rPr>
              <a:t>Mudah</a:t>
            </a: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9138" y="3573016"/>
            <a:ext cx="232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dirty="0">
                <a:solidFill>
                  <a:prstClr val="white"/>
                </a:solidFill>
              </a:rPr>
              <a:t>Mempercepat proses dan mengurangi biaya</a:t>
            </a:r>
            <a:r>
              <a:rPr lang="en-US" sz="1400" kern="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3211" y="3265801"/>
            <a:ext cx="234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dirty="0">
                <a:solidFill>
                  <a:prstClr val="white"/>
                </a:solidFill>
              </a:rPr>
              <a:t>Murah</a:t>
            </a: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4821" y="5504471"/>
            <a:ext cx="217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kern="0" dirty="0">
                <a:solidFill>
                  <a:prstClr val="white"/>
                </a:solidFill>
              </a:rPr>
              <a:t>Memberikan manfaat bagi semua pihak</a:t>
            </a:r>
            <a:r>
              <a:rPr lang="en-US" sz="1200" kern="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2686" y="5134899"/>
            <a:ext cx="2337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dirty="0">
                <a:solidFill>
                  <a:prstClr val="white"/>
                </a:solidFill>
              </a:rPr>
              <a:t>Manfaat</a:t>
            </a: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73150" y="1646446"/>
            <a:ext cx="600579" cy="579873"/>
            <a:chOff x="2171700" y="1574800"/>
            <a:chExt cx="739776" cy="812800"/>
          </a:xfrm>
          <a:solidFill>
            <a:sysClr val="window" lastClr="FFFFFF"/>
          </a:solidFill>
        </p:grpSpPr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2292350" y="1700213"/>
              <a:ext cx="498475" cy="687387"/>
            </a:xfrm>
            <a:custGeom>
              <a:avLst/>
              <a:gdLst>
                <a:gd name="T0" fmla="*/ 813 w 2197"/>
                <a:gd name="T1" fmla="*/ 324 h 3032"/>
                <a:gd name="T2" fmla="*/ 519 w 2197"/>
                <a:gd name="T3" fmla="*/ 505 h 3032"/>
                <a:gd name="T4" fmla="*/ 329 w 2197"/>
                <a:gd name="T5" fmla="*/ 783 h 3032"/>
                <a:gd name="T6" fmla="*/ 281 w 2197"/>
                <a:gd name="T7" fmla="*/ 1120 h 3032"/>
                <a:gd name="T8" fmla="*/ 340 w 2197"/>
                <a:gd name="T9" fmla="*/ 1390 h 3032"/>
                <a:gd name="T10" fmla="*/ 449 w 2197"/>
                <a:gd name="T11" fmla="*/ 1594 h 3032"/>
                <a:gd name="T12" fmla="*/ 575 w 2197"/>
                <a:gd name="T13" fmla="*/ 1783 h 3032"/>
                <a:gd name="T14" fmla="*/ 653 w 2197"/>
                <a:gd name="T15" fmla="*/ 1996 h 3032"/>
                <a:gd name="T16" fmla="*/ 700 w 2197"/>
                <a:gd name="T17" fmla="*/ 2142 h 3032"/>
                <a:gd name="T18" fmla="*/ 1457 w 2197"/>
                <a:gd name="T19" fmla="*/ 2178 h 3032"/>
                <a:gd name="T20" fmla="*/ 1539 w 2197"/>
                <a:gd name="T21" fmla="*/ 2071 h 3032"/>
                <a:gd name="T22" fmla="*/ 1581 w 2197"/>
                <a:gd name="T23" fmla="*/ 1864 h 3032"/>
                <a:gd name="T24" fmla="*/ 1700 w 2197"/>
                <a:gd name="T25" fmla="*/ 1666 h 3032"/>
                <a:gd name="T26" fmla="*/ 1817 w 2197"/>
                <a:gd name="T27" fmla="*/ 1478 h 3032"/>
                <a:gd name="T28" fmla="*/ 1902 w 2197"/>
                <a:gd name="T29" fmla="*/ 1238 h 3032"/>
                <a:gd name="T30" fmla="*/ 1907 w 2197"/>
                <a:gd name="T31" fmla="*/ 915 h 3032"/>
                <a:gd name="T32" fmla="*/ 1769 w 2197"/>
                <a:gd name="T33" fmla="*/ 606 h 3032"/>
                <a:gd name="T34" fmla="*/ 1513 w 2197"/>
                <a:gd name="T35" fmla="*/ 382 h 3032"/>
                <a:gd name="T36" fmla="*/ 1174 w 2197"/>
                <a:gd name="T37" fmla="*/ 279 h 3032"/>
                <a:gd name="T38" fmla="*/ 1362 w 2197"/>
                <a:gd name="T39" fmla="*/ 32 h 3032"/>
                <a:gd name="T40" fmla="*/ 1747 w 2197"/>
                <a:gd name="T41" fmla="*/ 204 h 3032"/>
                <a:gd name="T42" fmla="*/ 2033 w 2197"/>
                <a:gd name="T43" fmla="*/ 499 h 3032"/>
                <a:gd name="T44" fmla="*/ 2182 w 2197"/>
                <a:gd name="T45" fmla="*/ 883 h 3032"/>
                <a:gd name="T46" fmla="*/ 2180 w 2197"/>
                <a:gd name="T47" fmla="*/ 1263 h 3032"/>
                <a:gd name="T48" fmla="*/ 2095 w 2197"/>
                <a:gd name="T49" fmla="*/ 1542 h 3032"/>
                <a:gd name="T50" fmla="*/ 1977 w 2197"/>
                <a:gd name="T51" fmla="*/ 1752 h 3032"/>
                <a:gd name="T52" fmla="*/ 1857 w 2197"/>
                <a:gd name="T53" fmla="*/ 1933 h 3032"/>
                <a:gd name="T54" fmla="*/ 1816 w 2197"/>
                <a:gd name="T55" fmla="*/ 2095 h 3032"/>
                <a:gd name="T56" fmla="*/ 1702 w 2197"/>
                <a:gd name="T57" fmla="*/ 2328 h 3032"/>
                <a:gd name="T58" fmla="*/ 1611 w 2197"/>
                <a:gd name="T59" fmla="*/ 2485 h 3032"/>
                <a:gd name="T60" fmla="*/ 1603 w 2197"/>
                <a:gd name="T61" fmla="*/ 2631 h 3032"/>
                <a:gd name="T62" fmla="*/ 1599 w 2197"/>
                <a:gd name="T63" fmla="*/ 2699 h 3032"/>
                <a:gd name="T64" fmla="*/ 1566 w 2197"/>
                <a:gd name="T65" fmla="*/ 2789 h 3032"/>
                <a:gd name="T66" fmla="*/ 1452 w 2197"/>
                <a:gd name="T67" fmla="*/ 2888 h 3032"/>
                <a:gd name="T68" fmla="*/ 1283 w 2197"/>
                <a:gd name="T69" fmla="*/ 3010 h 3032"/>
                <a:gd name="T70" fmla="*/ 965 w 2197"/>
                <a:gd name="T71" fmla="*/ 3030 h 3032"/>
                <a:gd name="T72" fmla="*/ 825 w 2197"/>
                <a:gd name="T73" fmla="*/ 2922 h 3032"/>
                <a:gd name="T74" fmla="*/ 657 w 2197"/>
                <a:gd name="T75" fmla="*/ 2823 h 3032"/>
                <a:gd name="T76" fmla="*/ 602 w 2197"/>
                <a:gd name="T77" fmla="*/ 2718 h 3032"/>
                <a:gd name="T78" fmla="*/ 597 w 2197"/>
                <a:gd name="T79" fmla="*/ 2671 h 3032"/>
                <a:gd name="T80" fmla="*/ 590 w 2197"/>
                <a:gd name="T81" fmla="*/ 2546 h 3032"/>
                <a:gd name="T82" fmla="*/ 582 w 2197"/>
                <a:gd name="T83" fmla="*/ 2406 h 3032"/>
                <a:gd name="T84" fmla="*/ 408 w 2197"/>
                <a:gd name="T85" fmla="*/ 2193 h 3032"/>
                <a:gd name="T86" fmla="*/ 368 w 2197"/>
                <a:gd name="T87" fmla="*/ 1991 h 3032"/>
                <a:gd name="T88" fmla="*/ 268 w 2197"/>
                <a:gd name="T89" fmla="*/ 1821 h 3032"/>
                <a:gd name="T90" fmla="*/ 149 w 2197"/>
                <a:gd name="T91" fmla="*/ 1633 h 3032"/>
                <a:gd name="T92" fmla="*/ 45 w 2197"/>
                <a:gd name="T93" fmla="*/ 1384 h 3032"/>
                <a:gd name="T94" fmla="*/ 0 w 2197"/>
                <a:gd name="T95" fmla="*/ 1054 h 3032"/>
                <a:gd name="T96" fmla="*/ 87 w 2197"/>
                <a:gd name="T97" fmla="*/ 644 h 3032"/>
                <a:gd name="T98" fmla="*/ 323 w 2197"/>
                <a:gd name="T99" fmla="*/ 310 h 3032"/>
                <a:gd name="T100" fmla="*/ 672 w 2197"/>
                <a:gd name="T101" fmla="*/ 83 h 3032"/>
                <a:gd name="T102" fmla="*/ 1099 w 2197"/>
                <a:gd name="T10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7" h="3032">
                  <a:moveTo>
                    <a:pt x="1099" y="276"/>
                  </a:moveTo>
                  <a:lnTo>
                    <a:pt x="1024" y="279"/>
                  </a:lnTo>
                  <a:lnTo>
                    <a:pt x="951" y="288"/>
                  </a:lnTo>
                  <a:lnTo>
                    <a:pt x="881" y="304"/>
                  </a:lnTo>
                  <a:lnTo>
                    <a:pt x="813" y="324"/>
                  </a:lnTo>
                  <a:lnTo>
                    <a:pt x="747" y="352"/>
                  </a:lnTo>
                  <a:lnTo>
                    <a:pt x="685" y="383"/>
                  </a:lnTo>
                  <a:lnTo>
                    <a:pt x="626" y="419"/>
                  </a:lnTo>
                  <a:lnTo>
                    <a:pt x="571" y="460"/>
                  </a:lnTo>
                  <a:lnTo>
                    <a:pt x="519" y="505"/>
                  </a:lnTo>
                  <a:lnTo>
                    <a:pt x="471" y="553"/>
                  </a:lnTo>
                  <a:lnTo>
                    <a:pt x="429" y="606"/>
                  </a:lnTo>
                  <a:lnTo>
                    <a:pt x="391" y="662"/>
                  </a:lnTo>
                  <a:lnTo>
                    <a:pt x="358" y="721"/>
                  </a:lnTo>
                  <a:lnTo>
                    <a:pt x="329" y="783"/>
                  </a:lnTo>
                  <a:lnTo>
                    <a:pt x="308" y="848"/>
                  </a:lnTo>
                  <a:lnTo>
                    <a:pt x="292" y="915"/>
                  </a:lnTo>
                  <a:lnTo>
                    <a:pt x="282" y="983"/>
                  </a:lnTo>
                  <a:lnTo>
                    <a:pt x="278" y="1054"/>
                  </a:lnTo>
                  <a:lnTo>
                    <a:pt x="281" y="1120"/>
                  </a:lnTo>
                  <a:lnTo>
                    <a:pt x="286" y="1181"/>
                  </a:lnTo>
                  <a:lnTo>
                    <a:pt x="295" y="1238"/>
                  </a:lnTo>
                  <a:lnTo>
                    <a:pt x="308" y="1292"/>
                  </a:lnTo>
                  <a:lnTo>
                    <a:pt x="323" y="1343"/>
                  </a:lnTo>
                  <a:lnTo>
                    <a:pt x="340" y="1390"/>
                  </a:lnTo>
                  <a:lnTo>
                    <a:pt x="359" y="1435"/>
                  </a:lnTo>
                  <a:lnTo>
                    <a:pt x="380" y="1478"/>
                  </a:lnTo>
                  <a:lnTo>
                    <a:pt x="402" y="1518"/>
                  </a:lnTo>
                  <a:lnTo>
                    <a:pt x="426" y="1557"/>
                  </a:lnTo>
                  <a:lnTo>
                    <a:pt x="449" y="1594"/>
                  </a:lnTo>
                  <a:lnTo>
                    <a:pt x="474" y="1630"/>
                  </a:lnTo>
                  <a:lnTo>
                    <a:pt x="496" y="1665"/>
                  </a:lnTo>
                  <a:lnTo>
                    <a:pt x="523" y="1704"/>
                  </a:lnTo>
                  <a:lnTo>
                    <a:pt x="550" y="1744"/>
                  </a:lnTo>
                  <a:lnTo>
                    <a:pt x="575" y="1783"/>
                  </a:lnTo>
                  <a:lnTo>
                    <a:pt x="597" y="1823"/>
                  </a:lnTo>
                  <a:lnTo>
                    <a:pt x="617" y="1864"/>
                  </a:lnTo>
                  <a:lnTo>
                    <a:pt x="632" y="1906"/>
                  </a:lnTo>
                  <a:lnTo>
                    <a:pt x="645" y="1950"/>
                  </a:lnTo>
                  <a:lnTo>
                    <a:pt x="653" y="1996"/>
                  </a:lnTo>
                  <a:lnTo>
                    <a:pt x="655" y="2044"/>
                  </a:lnTo>
                  <a:lnTo>
                    <a:pt x="658" y="2071"/>
                  </a:lnTo>
                  <a:lnTo>
                    <a:pt x="669" y="2097"/>
                  </a:lnTo>
                  <a:lnTo>
                    <a:pt x="682" y="2121"/>
                  </a:lnTo>
                  <a:lnTo>
                    <a:pt x="700" y="2142"/>
                  </a:lnTo>
                  <a:lnTo>
                    <a:pt x="720" y="2162"/>
                  </a:lnTo>
                  <a:lnTo>
                    <a:pt x="740" y="2178"/>
                  </a:lnTo>
                  <a:lnTo>
                    <a:pt x="759" y="2193"/>
                  </a:lnTo>
                  <a:lnTo>
                    <a:pt x="1438" y="2193"/>
                  </a:lnTo>
                  <a:lnTo>
                    <a:pt x="1457" y="2178"/>
                  </a:lnTo>
                  <a:lnTo>
                    <a:pt x="1478" y="2162"/>
                  </a:lnTo>
                  <a:lnTo>
                    <a:pt x="1498" y="2142"/>
                  </a:lnTo>
                  <a:lnTo>
                    <a:pt x="1515" y="2121"/>
                  </a:lnTo>
                  <a:lnTo>
                    <a:pt x="1529" y="2097"/>
                  </a:lnTo>
                  <a:lnTo>
                    <a:pt x="1539" y="2071"/>
                  </a:lnTo>
                  <a:lnTo>
                    <a:pt x="1542" y="2044"/>
                  </a:lnTo>
                  <a:lnTo>
                    <a:pt x="1545" y="1996"/>
                  </a:lnTo>
                  <a:lnTo>
                    <a:pt x="1553" y="1950"/>
                  </a:lnTo>
                  <a:lnTo>
                    <a:pt x="1565" y="1906"/>
                  </a:lnTo>
                  <a:lnTo>
                    <a:pt x="1581" y="1864"/>
                  </a:lnTo>
                  <a:lnTo>
                    <a:pt x="1600" y="1824"/>
                  </a:lnTo>
                  <a:lnTo>
                    <a:pt x="1623" y="1783"/>
                  </a:lnTo>
                  <a:lnTo>
                    <a:pt x="1647" y="1744"/>
                  </a:lnTo>
                  <a:lnTo>
                    <a:pt x="1673" y="1705"/>
                  </a:lnTo>
                  <a:lnTo>
                    <a:pt x="1700" y="1666"/>
                  </a:lnTo>
                  <a:lnTo>
                    <a:pt x="1724" y="1631"/>
                  </a:lnTo>
                  <a:lnTo>
                    <a:pt x="1748" y="1595"/>
                  </a:lnTo>
                  <a:lnTo>
                    <a:pt x="1772" y="1558"/>
                  </a:lnTo>
                  <a:lnTo>
                    <a:pt x="1796" y="1518"/>
                  </a:lnTo>
                  <a:lnTo>
                    <a:pt x="1817" y="1478"/>
                  </a:lnTo>
                  <a:lnTo>
                    <a:pt x="1839" y="1435"/>
                  </a:lnTo>
                  <a:lnTo>
                    <a:pt x="1858" y="1390"/>
                  </a:lnTo>
                  <a:lnTo>
                    <a:pt x="1875" y="1343"/>
                  </a:lnTo>
                  <a:lnTo>
                    <a:pt x="1890" y="1292"/>
                  </a:lnTo>
                  <a:lnTo>
                    <a:pt x="1902" y="1238"/>
                  </a:lnTo>
                  <a:lnTo>
                    <a:pt x="1911" y="1181"/>
                  </a:lnTo>
                  <a:lnTo>
                    <a:pt x="1917" y="1120"/>
                  </a:lnTo>
                  <a:lnTo>
                    <a:pt x="1919" y="1054"/>
                  </a:lnTo>
                  <a:lnTo>
                    <a:pt x="1916" y="983"/>
                  </a:lnTo>
                  <a:lnTo>
                    <a:pt x="1907" y="915"/>
                  </a:lnTo>
                  <a:lnTo>
                    <a:pt x="1890" y="847"/>
                  </a:lnTo>
                  <a:lnTo>
                    <a:pt x="1868" y="783"/>
                  </a:lnTo>
                  <a:lnTo>
                    <a:pt x="1841" y="721"/>
                  </a:lnTo>
                  <a:lnTo>
                    <a:pt x="1807" y="661"/>
                  </a:lnTo>
                  <a:lnTo>
                    <a:pt x="1769" y="606"/>
                  </a:lnTo>
                  <a:lnTo>
                    <a:pt x="1726" y="553"/>
                  </a:lnTo>
                  <a:lnTo>
                    <a:pt x="1679" y="505"/>
                  </a:lnTo>
                  <a:lnTo>
                    <a:pt x="1628" y="460"/>
                  </a:lnTo>
                  <a:lnTo>
                    <a:pt x="1572" y="418"/>
                  </a:lnTo>
                  <a:lnTo>
                    <a:pt x="1513" y="382"/>
                  </a:lnTo>
                  <a:lnTo>
                    <a:pt x="1451" y="352"/>
                  </a:lnTo>
                  <a:lnTo>
                    <a:pt x="1385" y="324"/>
                  </a:lnTo>
                  <a:lnTo>
                    <a:pt x="1317" y="304"/>
                  </a:lnTo>
                  <a:lnTo>
                    <a:pt x="1246" y="288"/>
                  </a:lnTo>
                  <a:lnTo>
                    <a:pt x="1174" y="279"/>
                  </a:lnTo>
                  <a:lnTo>
                    <a:pt x="1099" y="276"/>
                  </a:lnTo>
                  <a:close/>
                  <a:moveTo>
                    <a:pt x="1099" y="0"/>
                  </a:moveTo>
                  <a:lnTo>
                    <a:pt x="1188" y="3"/>
                  </a:lnTo>
                  <a:lnTo>
                    <a:pt x="1277" y="15"/>
                  </a:lnTo>
                  <a:lnTo>
                    <a:pt x="1362" y="32"/>
                  </a:lnTo>
                  <a:lnTo>
                    <a:pt x="1446" y="54"/>
                  </a:lnTo>
                  <a:lnTo>
                    <a:pt x="1525" y="83"/>
                  </a:lnTo>
                  <a:lnTo>
                    <a:pt x="1603" y="118"/>
                  </a:lnTo>
                  <a:lnTo>
                    <a:pt x="1676" y="159"/>
                  </a:lnTo>
                  <a:lnTo>
                    <a:pt x="1747" y="204"/>
                  </a:lnTo>
                  <a:lnTo>
                    <a:pt x="1813" y="255"/>
                  </a:lnTo>
                  <a:lnTo>
                    <a:pt x="1875" y="310"/>
                  </a:lnTo>
                  <a:lnTo>
                    <a:pt x="1932" y="368"/>
                  </a:lnTo>
                  <a:lnTo>
                    <a:pt x="1985" y="433"/>
                  </a:lnTo>
                  <a:lnTo>
                    <a:pt x="2033" y="499"/>
                  </a:lnTo>
                  <a:lnTo>
                    <a:pt x="2075" y="570"/>
                  </a:lnTo>
                  <a:lnTo>
                    <a:pt x="2111" y="644"/>
                  </a:lnTo>
                  <a:lnTo>
                    <a:pt x="2140" y="722"/>
                  </a:lnTo>
                  <a:lnTo>
                    <a:pt x="2165" y="801"/>
                  </a:lnTo>
                  <a:lnTo>
                    <a:pt x="2182" y="883"/>
                  </a:lnTo>
                  <a:lnTo>
                    <a:pt x="2194" y="968"/>
                  </a:lnTo>
                  <a:lnTo>
                    <a:pt x="2197" y="1054"/>
                  </a:lnTo>
                  <a:lnTo>
                    <a:pt x="2195" y="1128"/>
                  </a:lnTo>
                  <a:lnTo>
                    <a:pt x="2189" y="1197"/>
                  </a:lnTo>
                  <a:lnTo>
                    <a:pt x="2180" y="1263"/>
                  </a:lnTo>
                  <a:lnTo>
                    <a:pt x="2168" y="1326"/>
                  </a:lnTo>
                  <a:lnTo>
                    <a:pt x="2153" y="1384"/>
                  </a:lnTo>
                  <a:lnTo>
                    <a:pt x="2136" y="1440"/>
                  </a:lnTo>
                  <a:lnTo>
                    <a:pt x="2116" y="1493"/>
                  </a:lnTo>
                  <a:lnTo>
                    <a:pt x="2095" y="1542"/>
                  </a:lnTo>
                  <a:lnTo>
                    <a:pt x="2072" y="1588"/>
                  </a:lnTo>
                  <a:lnTo>
                    <a:pt x="2050" y="1632"/>
                  </a:lnTo>
                  <a:lnTo>
                    <a:pt x="2025" y="1675"/>
                  </a:lnTo>
                  <a:lnTo>
                    <a:pt x="2001" y="1714"/>
                  </a:lnTo>
                  <a:lnTo>
                    <a:pt x="1977" y="1752"/>
                  </a:lnTo>
                  <a:lnTo>
                    <a:pt x="1953" y="1787"/>
                  </a:lnTo>
                  <a:lnTo>
                    <a:pt x="1929" y="1820"/>
                  </a:lnTo>
                  <a:lnTo>
                    <a:pt x="1902" y="1862"/>
                  </a:lnTo>
                  <a:lnTo>
                    <a:pt x="1877" y="1899"/>
                  </a:lnTo>
                  <a:lnTo>
                    <a:pt x="1857" y="1933"/>
                  </a:lnTo>
                  <a:lnTo>
                    <a:pt x="1841" y="1963"/>
                  </a:lnTo>
                  <a:lnTo>
                    <a:pt x="1830" y="1991"/>
                  </a:lnTo>
                  <a:lnTo>
                    <a:pt x="1822" y="2019"/>
                  </a:lnTo>
                  <a:lnTo>
                    <a:pt x="1819" y="2044"/>
                  </a:lnTo>
                  <a:lnTo>
                    <a:pt x="1816" y="2095"/>
                  </a:lnTo>
                  <a:lnTo>
                    <a:pt x="1806" y="2145"/>
                  </a:lnTo>
                  <a:lnTo>
                    <a:pt x="1790" y="2193"/>
                  </a:lnTo>
                  <a:lnTo>
                    <a:pt x="1766" y="2240"/>
                  </a:lnTo>
                  <a:lnTo>
                    <a:pt x="1738" y="2285"/>
                  </a:lnTo>
                  <a:lnTo>
                    <a:pt x="1702" y="2328"/>
                  </a:lnTo>
                  <a:lnTo>
                    <a:pt x="1662" y="2369"/>
                  </a:lnTo>
                  <a:lnTo>
                    <a:pt x="1615" y="2406"/>
                  </a:lnTo>
                  <a:lnTo>
                    <a:pt x="1614" y="2429"/>
                  </a:lnTo>
                  <a:lnTo>
                    <a:pt x="1613" y="2456"/>
                  </a:lnTo>
                  <a:lnTo>
                    <a:pt x="1611" y="2485"/>
                  </a:lnTo>
                  <a:lnTo>
                    <a:pt x="1609" y="2515"/>
                  </a:lnTo>
                  <a:lnTo>
                    <a:pt x="1607" y="2546"/>
                  </a:lnTo>
                  <a:lnTo>
                    <a:pt x="1606" y="2576"/>
                  </a:lnTo>
                  <a:lnTo>
                    <a:pt x="1604" y="2605"/>
                  </a:lnTo>
                  <a:lnTo>
                    <a:pt x="1603" y="2631"/>
                  </a:lnTo>
                  <a:lnTo>
                    <a:pt x="1601" y="2653"/>
                  </a:lnTo>
                  <a:lnTo>
                    <a:pt x="1600" y="2671"/>
                  </a:lnTo>
                  <a:lnTo>
                    <a:pt x="1600" y="2682"/>
                  </a:lnTo>
                  <a:lnTo>
                    <a:pt x="1599" y="2685"/>
                  </a:lnTo>
                  <a:lnTo>
                    <a:pt x="1599" y="2699"/>
                  </a:lnTo>
                  <a:lnTo>
                    <a:pt x="1597" y="2715"/>
                  </a:lnTo>
                  <a:lnTo>
                    <a:pt x="1592" y="2732"/>
                  </a:lnTo>
                  <a:lnTo>
                    <a:pt x="1587" y="2750"/>
                  </a:lnTo>
                  <a:lnTo>
                    <a:pt x="1578" y="2770"/>
                  </a:lnTo>
                  <a:lnTo>
                    <a:pt x="1566" y="2789"/>
                  </a:lnTo>
                  <a:lnTo>
                    <a:pt x="1552" y="2809"/>
                  </a:lnTo>
                  <a:lnTo>
                    <a:pt x="1533" y="2831"/>
                  </a:lnTo>
                  <a:lnTo>
                    <a:pt x="1511" y="2850"/>
                  </a:lnTo>
                  <a:lnTo>
                    <a:pt x="1483" y="2870"/>
                  </a:lnTo>
                  <a:lnTo>
                    <a:pt x="1452" y="2888"/>
                  </a:lnTo>
                  <a:lnTo>
                    <a:pt x="1415" y="2906"/>
                  </a:lnTo>
                  <a:lnTo>
                    <a:pt x="1372" y="2922"/>
                  </a:lnTo>
                  <a:lnTo>
                    <a:pt x="1347" y="2953"/>
                  </a:lnTo>
                  <a:lnTo>
                    <a:pt x="1317" y="2983"/>
                  </a:lnTo>
                  <a:lnTo>
                    <a:pt x="1283" y="3010"/>
                  </a:lnTo>
                  <a:lnTo>
                    <a:pt x="1259" y="3022"/>
                  </a:lnTo>
                  <a:lnTo>
                    <a:pt x="1233" y="3030"/>
                  </a:lnTo>
                  <a:lnTo>
                    <a:pt x="1205" y="3032"/>
                  </a:lnTo>
                  <a:lnTo>
                    <a:pt x="992" y="3032"/>
                  </a:lnTo>
                  <a:lnTo>
                    <a:pt x="965" y="3030"/>
                  </a:lnTo>
                  <a:lnTo>
                    <a:pt x="939" y="3022"/>
                  </a:lnTo>
                  <a:lnTo>
                    <a:pt x="915" y="3010"/>
                  </a:lnTo>
                  <a:lnTo>
                    <a:pt x="881" y="2983"/>
                  </a:lnTo>
                  <a:lnTo>
                    <a:pt x="850" y="2953"/>
                  </a:lnTo>
                  <a:lnTo>
                    <a:pt x="825" y="2922"/>
                  </a:lnTo>
                  <a:lnTo>
                    <a:pt x="780" y="2904"/>
                  </a:lnTo>
                  <a:lnTo>
                    <a:pt x="741" y="2886"/>
                  </a:lnTo>
                  <a:lnTo>
                    <a:pt x="707" y="2866"/>
                  </a:lnTo>
                  <a:lnTo>
                    <a:pt x="680" y="2844"/>
                  </a:lnTo>
                  <a:lnTo>
                    <a:pt x="657" y="2823"/>
                  </a:lnTo>
                  <a:lnTo>
                    <a:pt x="639" y="2800"/>
                  </a:lnTo>
                  <a:lnTo>
                    <a:pt x="626" y="2779"/>
                  </a:lnTo>
                  <a:lnTo>
                    <a:pt x="614" y="2757"/>
                  </a:lnTo>
                  <a:lnTo>
                    <a:pt x="607" y="2737"/>
                  </a:lnTo>
                  <a:lnTo>
                    <a:pt x="602" y="2718"/>
                  </a:lnTo>
                  <a:lnTo>
                    <a:pt x="599" y="2701"/>
                  </a:lnTo>
                  <a:lnTo>
                    <a:pt x="598" y="2685"/>
                  </a:lnTo>
                  <a:lnTo>
                    <a:pt x="598" y="2685"/>
                  </a:lnTo>
                  <a:lnTo>
                    <a:pt x="598" y="2682"/>
                  </a:lnTo>
                  <a:lnTo>
                    <a:pt x="597" y="2671"/>
                  </a:lnTo>
                  <a:lnTo>
                    <a:pt x="596" y="2653"/>
                  </a:lnTo>
                  <a:lnTo>
                    <a:pt x="595" y="2631"/>
                  </a:lnTo>
                  <a:lnTo>
                    <a:pt x="594" y="2605"/>
                  </a:lnTo>
                  <a:lnTo>
                    <a:pt x="592" y="2576"/>
                  </a:lnTo>
                  <a:lnTo>
                    <a:pt x="590" y="2546"/>
                  </a:lnTo>
                  <a:lnTo>
                    <a:pt x="588" y="2515"/>
                  </a:lnTo>
                  <a:lnTo>
                    <a:pt x="587" y="2485"/>
                  </a:lnTo>
                  <a:lnTo>
                    <a:pt x="585" y="2456"/>
                  </a:lnTo>
                  <a:lnTo>
                    <a:pt x="584" y="2429"/>
                  </a:lnTo>
                  <a:lnTo>
                    <a:pt x="582" y="2406"/>
                  </a:lnTo>
                  <a:lnTo>
                    <a:pt x="536" y="2369"/>
                  </a:lnTo>
                  <a:lnTo>
                    <a:pt x="495" y="2328"/>
                  </a:lnTo>
                  <a:lnTo>
                    <a:pt x="460" y="2285"/>
                  </a:lnTo>
                  <a:lnTo>
                    <a:pt x="432" y="2240"/>
                  </a:lnTo>
                  <a:lnTo>
                    <a:pt x="408" y="2193"/>
                  </a:lnTo>
                  <a:lnTo>
                    <a:pt x="392" y="2145"/>
                  </a:lnTo>
                  <a:lnTo>
                    <a:pt x="382" y="2095"/>
                  </a:lnTo>
                  <a:lnTo>
                    <a:pt x="378" y="2044"/>
                  </a:lnTo>
                  <a:lnTo>
                    <a:pt x="376" y="2019"/>
                  </a:lnTo>
                  <a:lnTo>
                    <a:pt x="368" y="1991"/>
                  </a:lnTo>
                  <a:lnTo>
                    <a:pt x="357" y="1963"/>
                  </a:lnTo>
                  <a:lnTo>
                    <a:pt x="341" y="1933"/>
                  </a:lnTo>
                  <a:lnTo>
                    <a:pt x="320" y="1899"/>
                  </a:lnTo>
                  <a:lnTo>
                    <a:pt x="297" y="1862"/>
                  </a:lnTo>
                  <a:lnTo>
                    <a:pt x="268" y="1821"/>
                  </a:lnTo>
                  <a:lnTo>
                    <a:pt x="245" y="1788"/>
                  </a:lnTo>
                  <a:lnTo>
                    <a:pt x="222" y="1752"/>
                  </a:lnTo>
                  <a:lnTo>
                    <a:pt x="197" y="1714"/>
                  </a:lnTo>
                  <a:lnTo>
                    <a:pt x="173" y="1675"/>
                  </a:lnTo>
                  <a:lnTo>
                    <a:pt x="149" y="1633"/>
                  </a:lnTo>
                  <a:lnTo>
                    <a:pt x="125" y="1588"/>
                  </a:lnTo>
                  <a:lnTo>
                    <a:pt x="102" y="1542"/>
                  </a:lnTo>
                  <a:lnTo>
                    <a:pt x="82" y="1493"/>
                  </a:lnTo>
                  <a:lnTo>
                    <a:pt x="62" y="1440"/>
                  </a:lnTo>
                  <a:lnTo>
                    <a:pt x="45" y="1384"/>
                  </a:lnTo>
                  <a:lnTo>
                    <a:pt x="30" y="1326"/>
                  </a:lnTo>
                  <a:lnTo>
                    <a:pt x="17" y="1263"/>
                  </a:lnTo>
                  <a:lnTo>
                    <a:pt x="8" y="1197"/>
                  </a:lnTo>
                  <a:lnTo>
                    <a:pt x="3" y="1128"/>
                  </a:lnTo>
                  <a:lnTo>
                    <a:pt x="0" y="1054"/>
                  </a:lnTo>
                  <a:lnTo>
                    <a:pt x="4" y="968"/>
                  </a:lnTo>
                  <a:lnTo>
                    <a:pt x="15" y="883"/>
                  </a:lnTo>
                  <a:lnTo>
                    <a:pt x="32" y="801"/>
                  </a:lnTo>
                  <a:lnTo>
                    <a:pt x="57" y="722"/>
                  </a:lnTo>
                  <a:lnTo>
                    <a:pt x="87" y="644"/>
                  </a:lnTo>
                  <a:lnTo>
                    <a:pt x="123" y="570"/>
                  </a:lnTo>
                  <a:lnTo>
                    <a:pt x="165" y="499"/>
                  </a:lnTo>
                  <a:lnTo>
                    <a:pt x="213" y="433"/>
                  </a:lnTo>
                  <a:lnTo>
                    <a:pt x="266" y="368"/>
                  </a:lnTo>
                  <a:lnTo>
                    <a:pt x="323" y="310"/>
                  </a:lnTo>
                  <a:lnTo>
                    <a:pt x="385" y="255"/>
                  </a:lnTo>
                  <a:lnTo>
                    <a:pt x="451" y="204"/>
                  </a:lnTo>
                  <a:lnTo>
                    <a:pt x="521" y="159"/>
                  </a:lnTo>
                  <a:lnTo>
                    <a:pt x="595" y="118"/>
                  </a:lnTo>
                  <a:lnTo>
                    <a:pt x="672" y="83"/>
                  </a:lnTo>
                  <a:lnTo>
                    <a:pt x="753" y="54"/>
                  </a:lnTo>
                  <a:lnTo>
                    <a:pt x="836" y="32"/>
                  </a:lnTo>
                  <a:lnTo>
                    <a:pt x="921" y="15"/>
                  </a:lnTo>
                  <a:lnTo>
                    <a:pt x="1009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525713" y="1574800"/>
              <a:ext cx="31750" cy="79375"/>
            </a:xfrm>
            <a:custGeom>
              <a:avLst/>
              <a:gdLst>
                <a:gd name="T0" fmla="*/ 69 w 138"/>
                <a:gd name="T1" fmla="*/ 0 h 344"/>
                <a:gd name="T2" fmla="*/ 69 w 138"/>
                <a:gd name="T3" fmla="*/ 0 h 344"/>
                <a:gd name="T4" fmla="*/ 87 w 138"/>
                <a:gd name="T5" fmla="*/ 3 h 344"/>
                <a:gd name="T6" fmla="*/ 104 w 138"/>
                <a:gd name="T7" fmla="*/ 9 h 344"/>
                <a:gd name="T8" fmla="*/ 118 w 138"/>
                <a:gd name="T9" fmla="*/ 21 h 344"/>
                <a:gd name="T10" fmla="*/ 129 w 138"/>
                <a:gd name="T11" fmla="*/ 34 h 344"/>
                <a:gd name="T12" fmla="*/ 136 w 138"/>
                <a:gd name="T13" fmla="*/ 51 h 344"/>
                <a:gd name="T14" fmla="*/ 138 w 138"/>
                <a:gd name="T15" fmla="*/ 69 h 344"/>
                <a:gd name="T16" fmla="*/ 138 w 138"/>
                <a:gd name="T17" fmla="*/ 275 h 344"/>
                <a:gd name="T18" fmla="*/ 136 w 138"/>
                <a:gd name="T19" fmla="*/ 294 h 344"/>
                <a:gd name="T20" fmla="*/ 129 w 138"/>
                <a:gd name="T21" fmla="*/ 310 h 344"/>
                <a:gd name="T22" fmla="*/ 118 w 138"/>
                <a:gd name="T23" fmla="*/ 325 h 344"/>
                <a:gd name="T24" fmla="*/ 104 w 138"/>
                <a:gd name="T25" fmla="*/ 335 h 344"/>
                <a:gd name="T26" fmla="*/ 87 w 138"/>
                <a:gd name="T27" fmla="*/ 342 h 344"/>
                <a:gd name="T28" fmla="*/ 69 w 138"/>
                <a:gd name="T29" fmla="*/ 344 h 344"/>
                <a:gd name="T30" fmla="*/ 51 w 138"/>
                <a:gd name="T31" fmla="*/ 342 h 344"/>
                <a:gd name="T32" fmla="*/ 34 w 138"/>
                <a:gd name="T33" fmla="*/ 335 h 344"/>
                <a:gd name="T34" fmla="*/ 20 w 138"/>
                <a:gd name="T35" fmla="*/ 325 h 344"/>
                <a:gd name="T36" fmla="*/ 9 w 138"/>
                <a:gd name="T37" fmla="*/ 310 h 344"/>
                <a:gd name="T38" fmla="*/ 2 w 138"/>
                <a:gd name="T39" fmla="*/ 294 h 344"/>
                <a:gd name="T40" fmla="*/ 0 w 138"/>
                <a:gd name="T41" fmla="*/ 275 h 344"/>
                <a:gd name="T42" fmla="*/ 0 w 138"/>
                <a:gd name="T43" fmla="*/ 69 h 344"/>
                <a:gd name="T44" fmla="*/ 2 w 138"/>
                <a:gd name="T45" fmla="*/ 51 h 344"/>
                <a:gd name="T46" fmla="*/ 9 w 138"/>
                <a:gd name="T47" fmla="*/ 34 h 344"/>
                <a:gd name="T48" fmla="*/ 20 w 138"/>
                <a:gd name="T49" fmla="*/ 21 h 344"/>
                <a:gd name="T50" fmla="*/ 34 w 138"/>
                <a:gd name="T51" fmla="*/ 9 h 344"/>
                <a:gd name="T52" fmla="*/ 51 w 138"/>
                <a:gd name="T53" fmla="*/ 3 h 344"/>
                <a:gd name="T54" fmla="*/ 69 w 138"/>
                <a:gd name="T5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344">
                  <a:moveTo>
                    <a:pt x="69" y="0"/>
                  </a:moveTo>
                  <a:lnTo>
                    <a:pt x="69" y="0"/>
                  </a:lnTo>
                  <a:lnTo>
                    <a:pt x="87" y="3"/>
                  </a:lnTo>
                  <a:lnTo>
                    <a:pt x="104" y="9"/>
                  </a:lnTo>
                  <a:lnTo>
                    <a:pt x="118" y="21"/>
                  </a:lnTo>
                  <a:lnTo>
                    <a:pt x="129" y="34"/>
                  </a:lnTo>
                  <a:lnTo>
                    <a:pt x="136" y="51"/>
                  </a:lnTo>
                  <a:lnTo>
                    <a:pt x="138" y="69"/>
                  </a:lnTo>
                  <a:lnTo>
                    <a:pt x="138" y="275"/>
                  </a:lnTo>
                  <a:lnTo>
                    <a:pt x="136" y="294"/>
                  </a:lnTo>
                  <a:lnTo>
                    <a:pt x="129" y="310"/>
                  </a:lnTo>
                  <a:lnTo>
                    <a:pt x="118" y="325"/>
                  </a:lnTo>
                  <a:lnTo>
                    <a:pt x="104" y="335"/>
                  </a:lnTo>
                  <a:lnTo>
                    <a:pt x="87" y="342"/>
                  </a:lnTo>
                  <a:lnTo>
                    <a:pt x="69" y="344"/>
                  </a:lnTo>
                  <a:lnTo>
                    <a:pt x="51" y="342"/>
                  </a:lnTo>
                  <a:lnTo>
                    <a:pt x="34" y="335"/>
                  </a:lnTo>
                  <a:lnTo>
                    <a:pt x="20" y="325"/>
                  </a:lnTo>
                  <a:lnTo>
                    <a:pt x="9" y="310"/>
                  </a:lnTo>
                  <a:lnTo>
                    <a:pt x="2" y="294"/>
                  </a:lnTo>
                  <a:lnTo>
                    <a:pt x="0" y="275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349500" y="1622425"/>
              <a:ext cx="53975" cy="71437"/>
            </a:xfrm>
            <a:custGeom>
              <a:avLst/>
              <a:gdLst>
                <a:gd name="T0" fmla="*/ 69 w 243"/>
                <a:gd name="T1" fmla="*/ 0 h 317"/>
                <a:gd name="T2" fmla="*/ 87 w 243"/>
                <a:gd name="T3" fmla="*/ 2 h 317"/>
                <a:gd name="T4" fmla="*/ 103 w 243"/>
                <a:gd name="T5" fmla="*/ 9 h 317"/>
                <a:gd name="T6" fmla="*/ 118 w 243"/>
                <a:gd name="T7" fmla="*/ 20 h 317"/>
                <a:gd name="T8" fmla="*/ 129 w 243"/>
                <a:gd name="T9" fmla="*/ 34 h 317"/>
                <a:gd name="T10" fmla="*/ 233 w 243"/>
                <a:gd name="T11" fmla="*/ 214 h 317"/>
                <a:gd name="T12" fmla="*/ 240 w 243"/>
                <a:gd name="T13" fmla="*/ 230 h 317"/>
                <a:gd name="T14" fmla="*/ 243 w 243"/>
                <a:gd name="T15" fmla="*/ 248 h 317"/>
                <a:gd name="T16" fmla="*/ 240 w 243"/>
                <a:gd name="T17" fmla="*/ 265 h 317"/>
                <a:gd name="T18" fmla="*/ 233 w 243"/>
                <a:gd name="T19" fmla="*/ 282 h 317"/>
                <a:gd name="T20" fmla="*/ 223 w 243"/>
                <a:gd name="T21" fmla="*/ 297 h 317"/>
                <a:gd name="T22" fmla="*/ 209 w 243"/>
                <a:gd name="T23" fmla="*/ 308 h 317"/>
                <a:gd name="T24" fmla="*/ 191 w 243"/>
                <a:gd name="T25" fmla="*/ 315 h 317"/>
                <a:gd name="T26" fmla="*/ 173 w 243"/>
                <a:gd name="T27" fmla="*/ 317 h 317"/>
                <a:gd name="T28" fmla="*/ 155 w 243"/>
                <a:gd name="T29" fmla="*/ 315 h 317"/>
                <a:gd name="T30" fmla="*/ 139 w 243"/>
                <a:gd name="T31" fmla="*/ 308 h 317"/>
                <a:gd name="T32" fmla="*/ 125 w 243"/>
                <a:gd name="T33" fmla="*/ 297 h 317"/>
                <a:gd name="T34" fmla="*/ 113 w 243"/>
                <a:gd name="T35" fmla="*/ 282 h 317"/>
                <a:gd name="T36" fmla="*/ 9 w 243"/>
                <a:gd name="T37" fmla="*/ 103 h 317"/>
                <a:gd name="T38" fmla="*/ 2 w 243"/>
                <a:gd name="T39" fmla="*/ 86 h 317"/>
                <a:gd name="T40" fmla="*/ 0 w 243"/>
                <a:gd name="T41" fmla="*/ 68 h 317"/>
                <a:gd name="T42" fmla="*/ 2 w 243"/>
                <a:gd name="T43" fmla="*/ 51 h 317"/>
                <a:gd name="T44" fmla="*/ 9 w 243"/>
                <a:gd name="T45" fmla="*/ 34 h 317"/>
                <a:gd name="T46" fmla="*/ 20 w 243"/>
                <a:gd name="T47" fmla="*/ 21 h 317"/>
                <a:gd name="T48" fmla="*/ 34 w 243"/>
                <a:gd name="T49" fmla="*/ 10 h 317"/>
                <a:gd name="T50" fmla="*/ 52 w 243"/>
                <a:gd name="T51" fmla="*/ 2 h 317"/>
                <a:gd name="T52" fmla="*/ 69 w 243"/>
                <a:gd name="T5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317">
                  <a:moveTo>
                    <a:pt x="69" y="0"/>
                  </a:moveTo>
                  <a:lnTo>
                    <a:pt x="87" y="2"/>
                  </a:lnTo>
                  <a:lnTo>
                    <a:pt x="103" y="9"/>
                  </a:lnTo>
                  <a:lnTo>
                    <a:pt x="118" y="20"/>
                  </a:lnTo>
                  <a:lnTo>
                    <a:pt x="129" y="34"/>
                  </a:lnTo>
                  <a:lnTo>
                    <a:pt x="233" y="214"/>
                  </a:lnTo>
                  <a:lnTo>
                    <a:pt x="240" y="230"/>
                  </a:lnTo>
                  <a:lnTo>
                    <a:pt x="243" y="248"/>
                  </a:lnTo>
                  <a:lnTo>
                    <a:pt x="240" y="265"/>
                  </a:lnTo>
                  <a:lnTo>
                    <a:pt x="233" y="282"/>
                  </a:lnTo>
                  <a:lnTo>
                    <a:pt x="223" y="297"/>
                  </a:lnTo>
                  <a:lnTo>
                    <a:pt x="209" y="308"/>
                  </a:lnTo>
                  <a:lnTo>
                    <a:pt x="191" y="315"/>
                  </a:lnTo>
                  <a:lnTo>
                    <a:pt x="173" y="317"/>
                  </a:lnTo>
                  <a:lnTo>
                    <a:pt x="155" y="315"/>
                  </a:lnTo>
                  <a:lnTo>
                    <a:pt x="139" y="308"/>
                  </a:lnTo>
                  <a:lnTo>
                    <a:pt x="125" y="297"/>
                  </a:lnTo>
                  <a:lnTo>
                    <a:pt x="113" y="282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2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219325" y="1751013"/>
              <a:ext cx="71438" cy="55562"/>
            </a:xfrm>
            <a:custGeom>
              <a:avLst/>
              <a:gdLst>
                <a:gd name="T0" fmla="*/ 69 w 319"/>
                <a:gd name="T1" fmla="*/ 0 h 241"/>
                <a:gd name="T2" fmla="*/ 86 w 319"/>
                <a:gd name="T3" fmla="*/ 3 h 241"/>
                <a:gd name="T4" fmla="*/ 104 w 319"/>
                <a:gd name="T5" fmla="*/ 9 h 241"/>
                <a:gd name="T6" fmla="*/ 285 w 319"/>
                <a:gd name="T7" fmla="*/ 112 h 241"/>
                <a:gd name="T8" fmla="*/ 299 w 319"/>
                <a:gd name="T9" fmla="*/ 124 h 241"/>
                <a:gd name="T10" fmla="*/ 310 w 319"/>
                <a:gd name="T11" fmla="*/ 138 h 241"/>
                <a:gd name="T12" fmla="*/ 316 w 319"/>
                <a:gd name="T13" fmla="*/ 155 h 241"/>
                <a:gd name="T14" fmla="*/ 319 w 319"/>
                <a:gd name="T15" fmla="*/ 172 h 241"/>
                <a:gd name="T16" fmla="*/ 316 w 319"/>
                <a:gd name="T17" fmla="*/ 190 h 241"/>
                <a:gd name="T18" fmla="*/ 310 w 319"/>
                <a:gd name="T19" fmla="*/ 206 h 241"/>
                <a:gd name="T20" fmla="*/ 298 w 319"/>
                <a:gd name="T21" fmla="*/ 221 h 241"/>
                <a:gd name="T22" fmla="*/ 283 w 319"/>
                <a:gd name="T23" fmla="*/ 232 h 241"/>
                <a:gd name="T24" fmla="*/ 266 w 319"/>
                <a:gd name="T25" fmla="*/ 239 h 241"/>
                <a:gd name="T26" fmla="*/ 249 w 319"/>
                <a:gd name="T27" fmla="*/ 241 h 241"/>
                <a:gd name="T28" fmla="*/ 231 w 319"/>
                <a:gd name="T29" fmla="*/ 239 h 241"/>
                <a:gd name="T30" fmla="*/ 214 w 319"/>
                <a:gd name="T31" fmla="*/ 231 h 241"/>
                <a:gd name="T32" fmla="*/ 34 w 319"/>
                <a:gd name="T33" fmla="*/ 129 h 241"/>
                <a:gd name="T34" fmla="*/ 19 w 319"/>
                <a:gd name="T35" fmla="*/ 118 h 241"/>
                <a:gd name="T36" fmla="*/ 9 w 319"/>
                <a:gd name="T37" fmla="*/ 103 h 241"/>
                <a:gd name="T38" fmla="*/ 2 w 319"/>
                <a:gd name="T39" fmla="*/ 87 h 241"/>
                <a:gd name="T40" fmla="*/ 0 w 319"/>
                <a:gd name="T41" fmla="*/ 69 h 241"/>
                <a:gd name="T42" fmla="*/ 2 w 319"/>
                <a:gd name="T43" fmla="*/ 51 h 241"/>
                <a:gd name="T44" fmla="*/ 9 w 319"/>
                <a:gd name="T45" fmla="*/ 34 h 241"/>
                <a:gd name="T46" fmla="*/ 20 w 319"/>
                <a:gd name="T47" fmla="*/ 20 h 241"/>
                <a:gd name="T48" fmla="*/ 35 w 319"/>
                <a:gd name="T49" fmla="*/ 9 h 241"/>
                <a:gd name="T50" fmla="*/ 51 w 319"/>
                <a:gd name="T51" fmla="*/ 3 h 241"/>
                <a:gd name="T52" fmla="*/ 69 w 319"/>
                <a:gd name="T5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1">
                  <a:moveTo>
                    <a:pt x="69" y="0"/>
                  </a:moveTo>
                  <a:lnTo>
                    <a:pt x="86" y="3"/>
                  </a:lnTo>
                  <a:lnTo>
                    <a:pt x="104" y="9"/>
                  </a:lnTo>
                  <a:lnTo>
                    <a:pt x="285" y="112"/>
                  </a:lnTo>
                  <a:lnTo>
                    <a:pt x="299" y="124"/>
                  </a:lnTo>
                  <a:lnTo>
                    <a:pt x="310" y="138"/>
                  </a:lnTo>
                  <a:lnTo>
                    <a:pt x="316" y="155"/>
                  </a:lnTo>
                  <a:lnTo>
                    <a:pt x="319" y="172"/>
                  </a:lnTo>
                  <a:lnTo>
                    <a:pt x="316" y="190"/>
                  </a:lnTo>
                  <a:lnTo>
                    <a:pt x="310" y="206"/>
                  </a:lnTo>
                  <a:lnTo>
                    <a:pt x="298" y="221"/>
                  </a:lnTo>
                  <a:lnTo>
                    <a:pt x="283" y="232"/>
                  </a:lnTo>
                  <a:lnTo>
                    <a:pt x="266" y="239"/>
                  </a:lnTo>
                  <a:lnTo>
                    <a:pt x="249" y="241"/>
                  </a:lnTo>
                  <a:lnTo>
                    <a:pt x="231" y="239"/>
                  </a:lnTo>
                  <a:lnTo>
                    <a:pt x="214" y="231"/>
                  </a:lnTo>
                  <a:lnTo>
                    <a:pt x="34" y="129"/>
                  </a:lnTo>
                  <a:lnTo>
                    <a:pt x="19" y="118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171700" y="1927225"/>
              <a:ext cx="77788" cy="31750"/>
            </a:xfrm>
            <a:custGeom>
              <a:avLst/>
              <a:gdLst>
                <a:gd name="T0" fmla="*/ 69 w 347"/>
                <a:gd name="T1" fmla="*/ 0 h 139"/>
                <a:gd name="T2" fmla="*/ 278 w 347"/>
                <a:gd name="T3" fmla="*/ 0 h 139"/>
                <a:gd name="T4" fmla="*/ 296 w 347"/>
                <a:gd name="T5" fmla="*/ 4 h 139"/>
                <a:gd name="T6" fmla="*/ 313 w 347"/>
                <a:gd name="T7" fmla="*/ 10 h 139"/>
                <a:gd name="T8" fmla="*/ 327 w 347"/>
                <a:gd name="T9" fmla="*/ 21 h 139"/>
                <a:gd name="T10" fmla="*/ 338 w 347"/>
                <a:gd name="T11" fmla="*/ 35 h 139"/>
                <a:gd name="T12" fmla="*/ 345 w 347"/>
                <a:gd name="T13" fmla="*/ 51 h 139"/>
                <a:gd name="T14" fmla="*/ 347 w 347"/>
                <a:gd name="T15" fmla="*/ 70 h 139"/>
                <a:gd name="T16" fmla="*/ 345 w 347"/>
                <a:gd name="T17" fmla="*/ 88 h 139"/>
                <a:gd name="T18" fmla="*/ 338 w 347"/>
                <a:gd name="T19" fmla="*/ 104 h 139"/>
                <a:gd name="T20" fmla="*/ 327 w 347"/>
                <a:gd name="T21" fmla="*/ 119 h 139"/>
                <a:gd name="T22" fmla="*/ 313 w 347"/>
                <a:gd name="T23" fmla="*/ 129 h 139"/>
                <a:gd name="T24" fmla="*/ 296 w 347"/>
                <a:gd name="T25" fmla="*/ 137 h 139"/>
                <a:gd name="T26" fmla="*/ 278 w 347"/>
                <a:gd name="T27" fmla="*/ 139 h 139"/>
                <a:gd name="T28" fmla="*/ 69 w 347"/>
                <a:gd name="T29" fmla="*/ 139 h 139"/>
                <a:gd name="T30" fmla="*/ 51 w 347"/>
                <a:gd name="T31" fmla="*/ 137 h 139"/>
                <a:gd name="T32" fmla="*/ 35 w 347"/>
                <a:gd name="T33" fmla="*/ 129 h 139"/>
                <a:gd name="T34" fmla="*/ 20 w 347"/>
                <a:gd name="T35" fmla="*/ 119 h 139"/>
                <a:gd name="T36" fmla="*/ 10 w 347"/>
                <a:gd name="T37" fmla="*/ 104 h 139"/>
                <a:gd name="T38" fmla="*/ 2 w 347"/>
                <a:gd name="T39" fmla="*/ 88 h 139"/>
                <a:gd name="T40" fmla="*/ 0 w 347"/>
                <a:gd name="T41" fmla="*/ 70 h 139"/>
                <a:gd name="T42" fmla="*/ 2 w 347"/>
                <a:gd name="T43" fmla="*/ 51 h 139"/>
                <a:gd name="T44" fmla="*/ 10 w 347"/>
                <a:gd name="T45" fmla="*/ 35 h 139"/>
                <a:gd name="T46" fmla="*/ 20 w 347"/>
                <a:gd name="T47" fmla="*/ 21 h 139"/>
                <a:gd name="T48" fmla="*/ 35 w 347"/>
                <a:gd name="T49" fmla="*/ 10 h 139"/>
                <a:gd name="T50" fmla="*/ 51 w 347"/>
                <a:gd name="T51" fmla="*/ 4 h 139"/>
                <a:gd name="T52" fmla="*/ 69 w 347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7" h="139">
                  <a:moveTo>
                    <a:pt x="69" y="0"/>
                  </a:moveTo>
                  <a:lnTo>
                    <a:pt x="278" y="0"/>
                  </a:lnTo>
                  <a:lnTo>
                    <a:pt x="296" y="4"/>
                  </a:lnTo>
                  <a:lnTo>
                    <a:pt x="313" y="10"/>
                  </a:lnTo>
                  <a:lnTo>
                    <a:pt x="327" y="21"/>
                  </a:lnTo>
                  <a:lnTo>
                    <a:pt x="338" y="35"/>
                  </a:lnTo>
                  <a:lnTo>
                    <a:pt x="345" y="51"/>
                  </a:lnTo>
                  <a:lnTo>
                    <a:pt x="347" y="70"/>
                  </a:lnTo>
                  <a:lnTo>
                    <a:pt x="345" y="88"/>
                  </a:lnTo>
                  <a:lnTo>
                    <a:pt x="338" y="104"/>
                  </a:lnTo>
                  <a:lnTo>
                    <a:pt x="327" y="119"/>
                  </a:lnTo>
                  <a:lnTo>
                    <a:pt x="313" y="129"/>
                  </a:lnTo>
                  <a:lnTo>
                    <a:pt x="296" y="137"/>
                  </a:lnTo>
                  <a:lnTo>
                    <a:pt x="278" y="139"/>
                  </a:lnTo>
                  <a:lnTo>
                    <a:pt x="69" y="139"/>
                  </a:lnTo>
                  <a:lnTo>
                    <a:pt x="51" y="137"/>
                  </a:lnTo>
                  <a:lnTo>
                    <a:pt x="35" y="129"/>
                  </a:lnTo>
                  <a:lnTo>
                    <a:pt x="20" y="119"/>
                  </a:lnTo>
                  <a:lnTo>
                    <a:pt x="10" y="104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219325" y="2079625"/>
              <a:ext cx="71438" cy="55562"/>
            </a:xfrm>
            <a:custGeom>
              <a:avLst/>
              <a:gdLst>
                <a:gd name="T0" fmla="*/ 249 w 319"/>
                <a:gd name="T1" fmla="*/ 0 h 242"/>
                <a:gd name="T2" fmla="*/ 268 w 319"/>
                <a:gd name="T3" fmla="*/ 3 h 242"/>
                <a:gd name="T4" fmla="*/ 283 w 319"/>
                <a:gd name="T5" fmla="*/ 9 h 242"/>
                <a:gd name="T6" fmla="*/ 298 w 319"/>
                <a:gd name="T7" fmla="*/ 20 h 242"/>
                <a:gd name="T8" fmla="*/ 310 w 319"/>
                <a:gd name="T9" fmla="*/ 35 h 242"/>
                <a:gd name="T10" fmla="*/ 316 w 319"/>
                <a:gd name="T11" fmla="*/ 52 h 242"/>
                <a:gd name="T12" fmla="*/ 319 w 319"/>
                <a:gd name="T13" fmla="*/ 70 h 242"/>
                <a:gd name="T14" fmla="*/ 316 w 319"/>
                <a:gd name="T15" fmla="*/ 86 h 242"/>
                <a:gd name="T16" fmla="*/ 310 w 319"/>
                <a:gd name="T17" fmla="*/ 103 h 242"/>
                <a:gd name="T18" fmla="*/ 298 w 319"/>
                <a:gd name="T19" fmla="*/ 118 h 242"/>
                <a:gd name="T20" fmla="*/ 285 w 319"/>
                <a:gd name="T21" fmla="*/ 129 h 242"/>
                <a:gd name="T22" fmla="*/ 104 w 319"/>
                <a:gd name="T23" fmla="*/ 232 h 242"/>
                <a:gd name="T24" fmla="*/ 87 w 319"/>
                <a:gd name="T25" fmla="*/ 239 h 242"/>
                <a:gd name="T26" fmla="*/ 69 w 319"/>
                <a:gd name="T27" fmla="*/ 242 h 242"/>
                <a:gd name="T28" fmla="*/ 51 w 319"/>
                <a:gd name="T29" fmla="*/ 239 h 242"/>
                <a:gd name="T30" fmla="*/ 35 w 319"/>
                <a:gd name="T31" fmla="*/ 233 h 242"/>
                <a:gd name="T32" fmla="*/ 20 w 319"/>
                <a:gd name="T33" fmla="*/ 222 h 242"/>
                <a:gd name="T34" fmla="*/ 9 w 319"/>
                <a:gd name="T35" fmla="*/ 207 h 242"/>
                <a:gd name="T36" fmla="*/ 2 w 319"/>
                <a:gd name="T37" fmla="*/ 190 h 242"/>
                <a:gd name="T38" fmla="*/ 0 w 319"/>
                <a:gd name="T39" fmla="*/ 172 h 242"/>
                <a:gd name="T40" fmla="*/ 2 w 319"/>
                <a:gd name="T41" fmla="*/ 155 h 242"/>
                <a:gd name="T42" fmla="*/ 9 w 319"/>
                <a:gd name="T43" fmla="*/ 138 h 242"/>
                <a:gd name="T44" fmla="*/ 19 w 319"/>
                <a:gd name="T45" fmla="*/ 125 h 242"/>
                <a:gd name="T46" fmla="*/ 34 w 319"/>
                <a:gd name="T47" fmla="*/ 114 h 242"/>
                <a:gd name="T48" fmla="*/ 214 w 319"/>
                <a:gd name="T49" fmla="*/ 10 h 242"/>
                <a:gd name="T50" fmla="*/ 232 w 319"/>
                <a:gd name="T51" fmla="*/ 2 h 242"/>
                <a:gd name="T52" fmla="*/ 249 w 319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2">
                  <a:moveTo>
                    <a:pt x="249" y="0"/>
                  </a:moveTo>
                  <a:lnTo>
                    <a:pt x="268" y="3"/>
                  </a:lnTo>
                  <a:lnTo>
                    <a:pt x="283" y="9"/>
                  </a:lnTo>
                  <a:lnTo>
                    <a:pt x="298" y="20"/>
                  </a:lnTo>
                  <a:lnTo>
                    <a:pt x="310" y="35"/>
                  </a:lnTo>
                  <a:lnTo>
                    <a:pt x="316" y="52"/>
                  </a:lnTo>
                  <a:lnTo>
                    <a:pt x="319" y="70"/>
                  </a:lnTo>
                  <a:lnTo>
                    <a:pt x="316" y="86"/>
                  </a:lnTo>
                  <a:lnTo>
                    <a:pt x="310" y="103"/>
                  </a:lnTo>
                  <a:lnTo>
                    <a:pt x="298" y="118"/>
                  </a:lnTo>
                  <a:lnTo>
                    <a:pt x="285" y="129"/>
                  </a:lnTo>
                  <a:lnTo>
                    <a:pt x="104" y="232"/>
                  </a:lnTo>
                  <a:lnTo>
                    <a:pt x="87" y="239"/>
                  </a:lnTo>
                  <a:lnTo>
                    <a:pt x="69" y="242"/>
                  </a:lnTo>
                  <a:lnTo>
                    <a:pt x="51" y="239"/>
                  </a:lnTo>
                  <a:lnTo>
                    <a:pt x="35" y="233"/>
                  </a:lnTo>
                  <a:lnTo>
                    <a:pt x="20" y="222"/>
                  </a:lnTo>
                  <a:lnTo>
                    <a:pt x="9" y="207"/>
                  </a:lnTo>
                  <a:lnTo>
                    <a:pt x="2" y="190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9" y="138"/>
                  </a:lnTo>
                  <a:lnTo>
                    <a:pt x="19" y="125"/>
                  </a:lnTo>
                  <a:lnTo>
                    <a:pt x="34" y="114"/>
                  </a:lnTo>
                  <a:lnTo>
                    <a:pt x="214" y="10"/>
                  </a:lnTo>
                  <a:lnTo>
                    <a:pt x="232" y="2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792413" y="2079625"/>
              <a:ext cx="71438" cy="55562"/>
            </a:xfrm>
            <a:custGeom>
              <a:avLst/>
              <a:gdLst>
                <a:gd name="T0" fmla="*/ 69 w 319"/>
                <a:gd name="T1" fmla="*/ 0 h 242"/>
                <a:gd name="T2" fmla="*/ 87 w 319"/>
                <a:gd name="T3" fmla="*/ 2 h 242"/>
                <a:gd name="T4" fmla="*/ 104 w 319"/>
                <a:gd name="T5" fmla="*/ 10 h 242"/>
                <a:gd name="T6" fmla="*/ 285 w 319"/>
                <a:gd name="T7" fmla="*/ 114 h 242"/>
                <a:gd name="T8" fmla="*/ 299 w 319"/>
                <a:gd name="T9" fmla="*/ 125 h 242"/>
                <a:gd name="T10" fmla="*/ 310 w 319"/>
                <a:gd name="T11" fmla="*/ 138 h 242"/>
                <a:gd name="T12" fmla="*/ 316 w 319"/>
                <a:gd name="T13" fmla="*/ 155 h 242"/>
                <a:gd name="T14" fmla="*/ 319 w 319"/>
                <a:gd name="T15" fmla="*/ 172 h 242"/>
                <a:gd name="T16" fmla="*/ 316 w 319"/>
                <a:gd name="T17" fmla="*/ 190 h 242"/>
                <a:gd name="T18" fmla="*/ 310 w 319"/>
                <a:gd name="T19" fmla="*/ 207 h 242"/>
                <a:gd name="T20" fmla="*/ 298 w 319"/>
                <a:gd name="T21" fmla="*/ 222 h 242"/>
                <a:gd name="T22" fmla="*/ 284 w 319"/>
                <a:gd name="T23" fmla="*/ 233 h 242"/>
                <a:gd name="T24" fmla="*/ 268 w 319"/>
                <a:gd name="T25" fmla="*/ 239 h 242"/>
                <a:gd name="T26" fmla="*/ 250 w 319"/>
                <a:gd name="T27" fmla="*/ 242 h 242"/>
                <a:gd name="T28" fmla="*/ 231 w 319"/>
                <a:gd name="T29" fmla="*/ 239 h 242"/>
                <a:gd name="T30" fmla="*/ 214 w 319"/>
                <a:gd name="T31" fmla="*/ 232 h 242"/>
                <a:gd name="T32" fmla="*/ 34 w 319"/>
                <a:gd name="T33" fmla="*/ 129 h 242"/>
                <a:gd name="T34" fmla="*/ 20 w 319"/>
                <a:gd name="T35" fmla="*/ 118 h 242"/>
                <a:gd name="T36" fmla="*/ 9 w 319"/>
                <a:gd name="T37" fmla="*/ 103 h 242"/>
                <a:gd name="T38" fmla="*/ 2 w 319"/>
                <a:gd name="T39" fmla="*/ 86 h 242"/>
                <a:gd name="T40" fmla="*/ 0 w 319"/>
                <a:gd name="T41" fmla="*/ 70 h 242"/>
                <a:gd name="T42" fmla="*/ 2 w 319"/>
                <a:gd name="T43" fmla="*/ 52 h 242"/>
                <a:gd name="T44" fmla="*/ 9 w 319"/>
                <a:gd name="T45" fmla="*/ 35 h 242"/>
                <a:gd name="T46" fmla="*/ 20 w 319"/>
                <a:gd name="T47" fmla="*/ 20 h 242"/>
                <a:gd name="T48" fmla="*/ 35 w 319"/>
                <a:gd name="T49" fmla="*/ 9 h 242"/>
                <a:gd name="T50" fmla="*/ 51 w 319"/>
                <a:gd name="T51" fmla="*/ 3 h 242"/>
                <a:gd name="T52" fmla="*/ 69 w 319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2">
                  <a:moveTo>
                    <a:pt x="69" y="0"/>
                  </a:moveTo>
                  <a:lnTo>
                    <a:pt x="87" y="2"/>
                  </a:lnTo>
                  <a:lnTo>
                    <a:pt x="104" y="10"/>
                  </a:lnTo>
                  <a:lnTo>
                    <a:pt x="285" y="114"/>
                  </a:lnTo>
                  <a:lnTo>
                    <a:pt x="299" y="125"/>
                  </a:lnTo>
                  <a:lnTo>
                    <a:pt x="310" y="138"/>
                  </a:lnTo>
                  <a:lnTo>
                    <a:pt x="316" y="155"/>
                  </a:lnTo>
                  <a:lnTo>
                    <a:pt x="319" y="172"/>
                  </a:lnTo>
                  <a:lnTo>
                    <a:pt x="316" y="190"/>
                  </a:lnTo>
                  <a:lnTo>
                    <a:pt x="310" y="207"/>
                  </a:lnTo>
                  <a:lnTo>
                    <a:pt x="298" y="222"/>
                  </a:lnTo>
                  <a:lnTo>
                    <a:pt x="284" y="233"/>
                  </a:lnTo>
                  <a:lnTo>
                    <a:pt x="268" y="239"/>
                  </a:lnTo>
                  <a:lnTo>
                    <a:pt x="250" y="242"/>
                  </a:lnTo>
                  <a:lnTo>
                    <a:pt x="231" y="239"/>
                  </a:lnTo>
                  <a:lnTo>
                    <a:pt x="214" y="232"/>
                  </a:lnTo>
                  <a:lnTo>
                    <a:pt x="34" y="129"/>
                  </a:lnTo>
                  <a:lnTo>
                    <a:pt x="20" y="118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833688" y="1927225"/>
              <a:ext cx="77788" cy="31750"/>
            </a:xfrm>
            <a:custGeom>
              <a:avLst/>
              <a:gdLst>
                <a:gd name="T0" fmla="*/ 70 w 348"/>
                <a:gd name="T1" fmla="*/ 0 h 139"/>
                <a:gd name="T2" fmla="*/ 278 w 348"/>
                <a:gd name="T3" fmla="*/ 0 h 139"/>
                <a:gd name="T4" fmla="*/ 297 w 348"/>
                <a:gd name="T5" fmla="*/ 4 h 139"/>
                <a:gd name="T6" fmla="*/ 314 w 348"/>
                <a:gd name="T7" fmla="*/ 10 h 139"/>
                <a:gd name="T8" fmla="*/ 327 w 348"/>
                <a:gd name="T9" fmla="*/ 21 h 139"/>
                <a:gd name="T10" fmla="*/ 337 w 348"/>
                <a:gd name="T11" fmla="*/ 35 h 139"/>
                <a:gd name="T12" fmla="*/ 345 w 348"/>
                <a:gd name="T13" fmla="*/ 51 h 139"/>
                <a:gd name="T14" fmla="*/ 348 w 348"/>
                <a:gd name="T15" fmla="*/ 70 h 139"/>
                <a:gd name="T16" fmla="*/ 345 w 348"/>
                <a:gd name="T17" fmla="*/ 88 h 139"/>
                <a:gd name="T18" fmla="*/ 337 w 348"/>
                <a:gd name="T19" fmla="*/ 104 h 139"/>
                <a:gd name="T20" fmla="*/ 327 w 348"/>
                <a:gd name="T21" fmla="*/ 119 h 139"/>
                <a:gd name="T22" fmla="*/ 314 w 348"/>
                <a:gd name="T23" fmla="*/ 129 h 139"/>
                <a:gd name="T24" fmla="*/ 297 w 348"/>
                <a:gd name="T25" fmla="*/ 137 h 139"/>
                <a:gd name="T26" fmla="*/ 278 w 348"/>
                <a:gd name="T27" fmla="*/ 139 h 139"/>
                <a:gd name="T28" fmla="*/ 70 w 348"/>
                <a:gd name="T29" fmla="*/ 139 h 139"/>
                <a:gd name="T30" fmla="*/ 52 w 348"/>
                <a:gd name="T31" fmla="*/ 137 h 139"/>
                <a:gd name="T32" fmla="*/ 34 w 348"/>
                <a:gd name="T33" fmla="*/ 129 h 139"/>
                <a:gd name="T34" fmla="*/ 21 w 348"/>
                <a:gd name="T35" fmla="*/ 119 h 139"/>
                <a:gd name="T36" fmla="*/ 10 w 348"/>
                <a:gd name="T37" fmla="*/ 104 h 139"/>
                <a:gd name="T38" fmla="*/ 3 w 348"/>
                <a:gd name="T39" fmla="*/ 88 h 139"/>
                <a:gd name="T40" fmla="*/ 0 w 348"/>
                <a:gd name="T41" fmla="*/ 70 h 139"/>
                <a:gd name="T42" fmla="*/ 3 w 348"/>
                <a:gd name="T43" fmla="*/ 51 h 139"/>
                <a:gd name="T44" fmla="*/ 10 w 348"/>
                <a:gd name="T45" fmla="*/ 35 h 139"/>
                <a:gd name="T46" fmla="*/ 21 w 348"/>
                <a:gd name="T47" fmla="*/ 21 h 139"/>
                <a:gd name="T48" fmla="*/ 34 w 348"/>
                <a:gd name="T49" fmla="*/ 10 h 139"/>
                <a:gd name="T50" fmla="*/ 52 w 348"/>
                <a:gd name="T51" fmla="*/ 4 h 139"/>
                <a:gd name="T52" fmla="*/ 70 w 34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139">
                  <a:moveTo>
                    <a:pt x="70" y="0"/>
                  </a:moveTo>
                  <a:lnTo>
                    <a:pt x="278" y="0"/>
                  </a:lnTo>
                  <a:lnTo>
                    <a:pt x="297" y="4"/>
                  </a:lnTo>
                  <a:lnTo>
                    <a:pt x="314" y="10"/>
                  </a:lnTo>
                  <a:lnTo>
                    <a:pt x="327" y="21"/>
                  </a:lnTo>
                  <a:lnTo>
                    <a:pt x="337" y="35"/>
                  </a:lnTo>
                  <a:lnTo>
                    <a:pt x="345" y="51"/>
                  </a:lnTo>
                  <a:lnTo>
                    <a:pt x="348" y="70"/>
                  </a:lnTo>
                  <a:lnTo>
                    <a:pt x="345" y="88"/>
                  </a:lnTo>
                  <a:lnTo>
                    <a:pt x="337" y="104"/>
                  </a:lnTo>
                  <a:lnTo>
                    <a:pt x="327" y="119"/>
                  </a:lnTo>
                  <a:lnTo>
                    <a:pt x="314" y="129"/>
                  </a:lnTo>
                  <a:lnTo>
                    <a:pt x="297" y="137"/>
                  </a:lnTo>
                  <a:lnTo>
                    <a:pt x="278" y="139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4"/>
                  </a:lnTo>
                  <a:lnTo>
                    <a:pt x="3" y="88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4" y="10"/>
                  </a:lnTo>
                  <a:lnTo>
                    <a:pt x="52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2792413" y="1751013"/>
              <a:ext cx="71438" cy="55562"/>
            </a:xfrm>
            <a:custGeom>
              <a:avLst/>
              <a:gdLst>
                <a:gd name="T0" fmla="*/ 250 w 319"/>
                <a:gd name="T1" fmla="*/ 0 h 241"/>
                <a:gd name="T2" fmla="*/ 268 w 319"/>
                <a:gd name="T3" fmla="*/ 3 h 241"/>
                <a:gd name="T4" fmla="*/ 284 w 319"/>
                <a:gd name="T5" fmla="*/ 9 h 241"/>
                <a:gd name="T6" fmla="*/ 298 w 319"/>
                <a:gd name="T7" fmla="*/ 20 h 241"/>
                <a:gd name="T8" fmla="*/ 310 w 319"/>
                <a:gd name="T9" fmla="*/ 34 h 241"/>
                <a:gd name="T10" fmla="*/ 316 w 319"/>
                <a:gd name="T11" fmla="*/ 51 h 241"/>
                <a:gd name="T12" fmla="*/ 319 w 319"/>
                <a:gd name="T13" fmla="*/ 69 h 241"/>
                <a:gd name="T14" fmla="*/ 316 w 319"/>
                <a:gd name="T15" fmla="*/ 87 h 241"/>
                <a:gd name="T16" fmla="*/ 310 w 319"/>
                <a:gd name="T17" fmla="*/ 103 h 241"/>
                <a:gd name="T18" fmla="*/ 299 w 319"/>
                <a:gd name="T19" fmla="*/ 118 h 241"/>
                <a:gd name="T20" fmla="*/ 285 w 319"/>
                <a:gd name="T21" fmla="*/ 129 h 241"/>
                <a:gd name="T22" fmla="*/ 104 w 319"/>
                <a:gd name="T23" fmla="*/ 231 h 241"/>
                <a:gd name="T24" fmla="*/ 87 w 319"/>
                <a:gd name="T25" fmla="*/ 239 h 241"/>
                <a:gd name="T26" fmla="*/ 69 w 319"/>
                <a:gd name="T27" fmla="*/ 241 h 241"/>
                <a:gd name="T28" fmla="*/ 52 w 319"/>
                <a:gd name="T29" fmla="*/ 239 h 241"/>
                <a:gd name="T30" fmla="*/ 35 w 319"/>
                <a:gd name="T31" fmla="*/ 232 h 241"/>
                <a:gd name="T32" fmla="*/ 20 w 319"/>
                <a:gd name="T33" fmla="*/ 221 h 241"/>
                <a:gd name="T34" fmla="*/ 9 w 319"/>
                <a:gd name="T35" fmla="*/ 206 h 241"/>
                <a:gd name="T36" fmla="*/ 2 w 319"/>
                <a:gd name="T37" fmla="*/ 190 h 241"/>
                <a:gd name="T38" fmla="*/ 0 w 319"/>
                <a:gd name="T39" fmla="*/ 172 h 241"/>
                <a:gd name="T40" fmla="*/ 2 w 319"/>
                <a:gd name="T41" fmla="*/ 155 h 241"/>
                <a:gd name="T42" fmla="*/ 9 w 319"/>
                <a:gd name="T43" fmla="*/ 138 h 241"/>
                <a:gd name="T44" fmla="*/ 20 w 319"/>
                <a:gd name="T45" fmla="*/ 124 h 241"/>
                <a:gd name="T46" fmla="*/ 34 w 319"/>
                <a:gd name="T47" fmla="*/ 112 h 241"/>
                <a:gd name="T48" fmla="*/ 214 w 319"/>
                <a:gd name="T49" fmla="*/ 9 h 241"/>
                <a:gd name="T50" fmla="*/ 233 w 319"/>
                <a:gd name="T51" fmla="*/ 3 h 241"/>
                <a:gd name="T52" fmla="*/ 250 w 319"/>
                <a:gd name="T5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1">
                  <a:moveTo>
                    <a:pt x="250" y="0"/>
                  </a:moveTo>
                  <a:lnTo>
                    <a:pt x="268" y="3"/>
                  </a:lnTo>
                  <a:lnTo>
                    <a:pt x="284" y="9"/>
                  </a:lnTo>
                  <a:lnTo>
                    <a:pt x="298" y="20"/>
                  </a:lnTo>
                  <a:lnTo>
                    <a:pt x="310" y="34"/>
                  </a:lnTo>
                  <a:lnTo>
                    <a:pt x="316" y="51"/>
                  </a:lnTo>
                  <a:lnTo>
                    <a:pt x="319" y="69"/>
                  </a:lnTo>
                  <a:lnTo>
                    <a:pt x="316" y="87"/>
                  </a:lnTo>
                  <a:lnTo>
                    <a:pt x="310" y="103"/>
                  </a:lnTo>
                  <a:lnTo>
                    <a:pt x="299" y="118"/>
                  </a:lnTo>
                  <a:lnTo>
                    <a:pt x="285" y="129"/>
                  </a:lnTo>
                  <a:lnTo>
                    <a:pt x="104" y="231"/>
                  </a:lnTo>
                  <a:lnTo>
                    <a:pt x="87" y="239"/>
                  </a:lnTo>
                  <a:lnTo>
                    <a:pt x="69" y="241"/>
                  </a:lnTo>
                  <a:lnTo>
                    <a:pt x="52" y="239"/>
                  </a:lnTo>
                  <a:lnTo>
                    <a:pt x="35" y="232"/>
                  </a:lnTo>
                  <a:lnTo>
                    <a:pt x="20" y="221"/>
                  </a:lnTo>
                  <a:lnTo>
                    <a:pt x="9" y="206"/>
                  </a:lnTo>
                  <a:lnTo>
                    <a:pt x="2" y="190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9" y="138"/>
                  </a:lnTo>
                  <a:lnTo>
                    <a:pt x="20" y="124"/>
                  </a:lnTo>
                  <a:lnTo>
                    <a:pt x="34" y="112"/>
                  </a:lnTo>
                  <a:lnTo>
                    <a:pt x="214" y="9"/>
                  </a:lnTo>
                  <a:lnTo>
                    <a:pt x="233" y="3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679700" y="1622425"/>
              <a:ext cx="55563" cy="71437"/>
            </a:xfrm>
            <a:custGeom>
              <a:avLst/>
              <a:gdLst>
                <a:gd name="T0" fmla="*/ 172 w 243"/>
                <a:gd name="T1" fmla="*/ 0 h 316"/>
                <a:gd name="T2" fmla="*/ 191 w 243"/>
                <a:gd name="T3" fmla="*/ 2 h 316"/>
                <a:gd name="T4" fmla="*/ 208 w 243"/>
                <a:gd name="T5" fmla="*/ 10 h 316"/>
                <a:gd name="T6" fmla="*/ 222 w 243"/>
                <a:gd name="T7" fmla="*/ 21 h 316"/>
                <a:gd name="T8" fmla="*/ 234 w 243"/>
                <a:gd name="T9" fmla="*/ 34 h 316"/>
                <a:gd name="T10" fmla="*/ 241 w 243"/>
                <a:gd name="T11" fmla="*/ 51 h 316"/>
                <a:gd name="T12" fmla="*/ 243 w 243"/>
                <a:gd name="T13" fmla="*/ 68 h 316"/>
                <a:gd name="T14" fmla="*/ 241 w 243"/>
                <a:gd name="T15" fmla="*/ 86 h 316"/>
                <a:gd name="T16" fmla="*/ 234 w 243"/>
                <a:gd name="T17" fmla="*/ 103 h 316"/>
                <a:gd name="T18" fmla="*/ 129 w 243"/>
                <a:gd name="T19" fmla="*/ 282 h 316"/>
                <a:gd name="T20" fmla="*/ 118 w 243"/>
                <a:gd name="T21" fmla="*/ 297 h 316"/>
                <a:gd name="T22" fmla="*/ 103 w 243"/>
                <a:gd name="T23" fmla="*/ 308 h 316"/>
                <a:gd name="T24" fmla="*/ 87 w 243"/>
                <a:gd name="T25" fmla="*/ 314 h 316"/>
                <a:gd name="T26" fmla="*/ 69 w 243"/>
                <a:gd name="T27" fmla="*/ 316 h 316"/>
                <a:gd name="T28" fmla="*/ 52 w 243"/>
                <a:gd name="T29" fmla="*/ 314 h 316"/>
                <a:gd name="T30" fmla="*/ 35 w 243"/>
                <a:gd name="T31" fmla="*/ 307 h 316"/>
                <a:gd name="T32" fmla="*/ 19 w 243"/>
                <a:gd name="T33" fmla="*/ 296 h 316"/>
                <a:gd name="T34" fmla="*/ 9 w 243"/>
                <a:gd name="T35" fmla="*/ 282 h 316"/>
                <a:gd name="T36" fmla="*/ 2 w 243"/>
                <a:gd name="T37" fmla="*/ 265 h 316"/>
                <a:gd name="T38" fmla="*/ 0 w 243"/>
                <a:gd name="T39" fmla="*/ 248 h 316"/>
                <a:gd name="T40" fmla="*/ 2 w 243"/>
                <a:gd name="T41" fmla="*/ 230 h 316"/>
                <a:gd name="T42" fmla="*/ 9 w 243"/>
                <a:gd name="T43" fmla="*/ 214 h 316"/>
                <a:gd name="T44" fmla="*/ 113 w 243"/>
                <a:gd name="T45" fmla="*/ 34 h 316"/>
                <a:gd name="T46" fmla="*/ 125 w 243"/>
                <a:gd name="T47" fmla="*/ 20 h 316"/>
                <a:gd name="T48" fmla="*/ 140 w 243"/>
                <a:gd name="T49" fmla="*/ 9 h 316"/>
                <a:gd name="T50" fmla="*/ 155 w 243"/>
                <a:gd name="T51" fmla="*/ 2 h 316"/>
                <a:gd name="T52" fmla="*/ 172 w 243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316">
                  <a:moveTo>
                    <a:pt x="172" y="0"/>
                  </a:moveTo>
                  <a:lnTo>
                    <a:pt x="191" y="2"/>
                  </a:lnTo>
                  <a:lnTo>
                    <a:pt x="208" y="10"/>
                  </a:lnTo>
                  <a:lnTo>
                    <a:pt x="222" y="21"/>
                  </a:lnTo>
                  <a:lnTo>
                    <a:pt x="234" y="34"/>
                  </a:lnTo>
                  <a:lnTo>
                    <a:pt x="241" y="51"/>
                  </a:lnTo>
                  <a:lnTo>
                    <a:pt x="243" y="68"/>
                  </a:lnTo>
                  <a:lnTo>
                    <a:pt x="241" y="86"/>
                  </a:lnTo>
                  <a:lnTo>
                    <a:pt x="234" y="103"/>
                  </a:lnTo>
                  <a:lnTo>
                    <a:pt x="129" y="282"/>
                  </a:lnTo>
                  <a:lnTo>
                    <a:pt x="118" y="297"/>
                  </a:lnTo>
                  <a:lnTo>
                    <a:pt x="103" y="308"/>
                  </a:lnTo>
                  <a:lnTo>
                    <a:pt x="87" y="314"/>
                  </a:lnTo>
                  <a:lnTo>
                    <a:pt x="69" y="316"/>
                  </a:lnTo>
                  <a:lnTo>
                    <a:pt x="52" y="314"/>
                  </a:lnTo>
                  <a:lnTo>
                    <a:pt x="35" y="307"/>
                  </a:lnTo>
                  <a:lnTo>
                    <a:pt x="19" y="296"/>
                  </a:lnTo>
                  <a:lnTo>
                    <a:pt x="9" y="282"/>
                  </a:lnTo>
                  <a:lnTo>
                    <a:pt x="2" y="265"/>
                  </a:lnTo>
                  <a:lnTo>
                    <a:pt x="0" y="248"/>
                  </a:lnTo>
                  <a:lnTo>
                    <a:pt x="2" y="230"/>
                  </a:lnTo>
                  <a:lnTo>
                    <a:pt x="9" y="214"/>
                  </a:lnTo>
                  <a:lnTo>
                    <a:pt x="113" y="34"/>
                  </a:lnTo>
                  <a:lnTo>
                    <a:pt x="125" y="20"/>
                  </a:lnTo>
                  <a:lnTo>
                    <a:pt x="140" y="9"/>
                  </a:lnTo>
                  <a:lnTo>
                    <a:pt x="155" y="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2503488" y="1811338"/>
              <a:ext cx="76200" cy="242887"/>
            </a:xfrm>
            <a:custGeom>
              <a:avLst/>
              <a:gdLst>
                <a:gd name="T0" fmla="*/ 167 w 334"/>
                <a:gd name="T1" fmla="*/ 0 h 1073"/>
                <a:gd name="T2" fmla="*/ 201 w 334"/>
                <a:gd name="T3" fmla="*/ 2 h 1073"/>
                <a:gd name="T4" fmla="*/ 230 w 334"/>
                <a:gd name="T5" fmla="*/ 8 h 1073"/>
                <a:gd name="T6" fmla="*/ 258 w 334"/>
                <a:gd name="T7" fmla="*/ 18 h 1073"/>
                <a:gd name="T8" fmla="*/ 280 w 334"/>
                <a:gd name="T9" fmla="*/ 33 h 1073"/>
                <a:gd name="T10" fmla="*/ 300 w 334"/>
                <a:gd name="T11" fmla="*/ 51 h 1073"/>
                <a:gd name="T12" fmla="*/ 314 w 334"/>
                <a:gd name="T13" fmla="*/ 72 h 1073"/>
                <a:gd name="T14" fmla="*/ 326 w 334"/>
                <a:gd name="T15" fmla="*/ 98 h 1073"/>
                <a:gd name="T16" fmla="*/ 331 w 334"/>
                <a:gd name="T17" fmla="*/ 128 h 1073"/>
                <a:gd name="T18" fmla="*/ 334 w 334"/>
                <a:gd name="T19" fmla="*/ 162 h 1073"/>
                <a:gd name="T20" fmla="*/ 334 w 334"/>
                <a:gd name="T21" fmla="*/ 406 h 1073"/>
                <a:gd name="T22" fmla="*/ 332 w 334"/>
                <a:gd name="T23" fmla="*/ 438 h 1073"/>
                <a:gd name="T24" fmla="*/ 329 w 334"/>
                <a:gd name="T25" fmla="*/ 471 h 1073"/>
                <a:gd name="T26" fmla="*/ 326 w 334"/>
                <a:gd name="T27" fmla="*/ 505 h 1073"/>
                <a:gd name="T28" fmla="*/ 260 w 334"/>
                <a:gd name="T29" fmla="*/ 996 h 1073"/>
                <a:gd name="T30" fmla="*/ 255 w 334"/>
                <a:gd name="T31" fmla="*/ 1019 h 1073"/>
                <a:gd name="T32" fmla="*/ 247 w 334"/>
                <a:gd name="T33" fmla="*/ 1039 h 1073"/>
                <a:gd name="T34" fmla="*/ 237 w 334"/>
                <a:gd name="T35" fmla="*/ 1052 h 1073"/>
                <a:gd name="T36" fmla="*/ 224 w 334"/>
                <a:gd name="T37" fmla="*/ 1062 h 1073"/>
                <a:gd name="T38" fmla="*/ 208 w 334"/>
                <a:gd name="T39" fmla="*/ 1069 h 1073"/>
                <a:gd name="T40" fmla="*/ 188 w 334"/>
                <a:gd name="T41" fmla="*/ 1072 h 1073"/>
                <a:gd name="T42" fmla="*/ 167 w 334"/>
                <a:gd name="T43" fmla="*/ 1073 h 1073"/>
                <a:gd name="T44" fmla="*/ 145 w 334"/>
                <a:gd name="T45" fmla="*/ 1072 h 1073"/>
                <a:gd name="T46" fmla="*/ 126 w 334"/>
                <a:gd name="T47" fmla="*/ 1069 h 1073"/>
                <a:gd name="T48" fmla="*/ 110 w 334"/>
                <a:gd name="T49" fmla="*/ 1062 h 1073"/>
                <a:gd name="T50" fmla="*/ 96 w 334"/>
                <a:gd name="T51" fmla="*/ 1052 h 1073"/>
                <a:gd name="T52" fmla="*/ 86 w 334"/>
                <a:gd name="T53" fmla="*/ 1039 h 1073"/>
                <a:gd name="T54" fmla="*/ 78 w 334"/>
                <a:gd name="T55" fmla="*/ 1019 h 1073"/>
                <a:gd name="T56" fmla="*/ 74 w 334"/>
                <a:gd name="T57" fmla="*/ 996 h 1073"/>
                <a:gd name="T58" fmla="*/ 8 w 334"/>
                <a:gd name="T59" fmla="*/ 505 h 1073"/>
                <a:gd name="T60" fmla="*/ 5 w 334"/>
                <a:gd name="T61" fmla="*/ 471 h 1073"/>
                <a:gd name="T62" fmla="*/ 1 w 334"/>
                <a:gd name="T63" fmla="*/ 438 h 1073"/>
                <a:gd name="T64" fmla="*/ 0 w 334"/>
                <a:gd name="T65" fmla="*/ 406 h 1073"/>
                <a:gd name="T66" fmla="*/ 0 w 334"/>
                <a:gd name="T67" fmla="*/ 162 h 1073"/>
                <a:gd name="T68" fmla="*/ 2 w 334"/>
                <a:gd name="T69" fmla="*/ 128 h 1073"/>
                <a:gd name="T70" fmla="*/ 8 w 334"/>
                <a:gd name="T71" fmla="*/ 98 h 1073"/>
                <a:gd name="T72" fmla="*/ 19 w 334"/>
                <a:gd name="T73" fmla="*/ 72 h 1073"/>
                <a:gd name="T74" fmla="*/ 34 w 334"/>
                <a:gd name="T75" fmla="*/ 51 h 1073"/>
                <a:gd name="T76" fmla="*/ 53 w 334"/>
                <a:gd name="T77" fmla="*/ 33 h 1073"/>
                <a:gd name="T78" fmla="*/ 76 w 334"/>
                <a:gd name="T79" fmla="*/ 18 h 1073"/>
                <a:gd name="T80" fmla="*/ 103 w 334"/>
                <a:gd name="T81" fmla="*/ 8 h 1073"/>
                <a:gd name="T82" fmla="*/ 133 w 334"/>
                <a:gd name="T83" fmla="*/ 2 h 1073"/>
                <a:gd name="T84" fmla="*/ 167 w 334"/>
                <a:gd name="T85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4" h="1073">
                  <a:moveTo>
                    <a:pt x="167" y="0"/>
                  </a:moveTo>
                  <a:lnTo>
                    <a:pt x="201" y="2"/>
                  </a:lnTo>
                  <a:lnTo>
                    <a:pt x="230" y="8"/>
                  </a:lnTo>
                  <a:lnTo>
                    <a:pt x="258" y="18"/>
                  </a:lnTo>
                  <a:lnTo>
                    <a:pt x="280" y="33"/>
                  </a:lnTo>
                  <a:lnTo>
                    <a:pt x="300" y="51"/>
                  </a:lnTo>
                  <a:lnTo>
                    <a:pt x="314" y="72"/>
                  </a:lnTo>
                  <a:lnTo>
                    <a:pt x="326" y="98"/>
                  </a:lnTo>
                  <a:lnTo>
                    <a:pt x="331" y="128"/>
                  </a:lnTo>
                  <a:lnTo>
                    <a:pt x="334" y="162"/>
                  </a:lnTo>
                  <a:lnTo>
                    <a:pt x="334" y="406"/>
                  </a:lnTo>
                  <a:lnTo>
                    <a:pt x="332" y="438"/>
                  </a:lnTo>
                  <a:lnTo>
                    <a:pt x="329" y="471"/>
                  </a:lnTo>
                  <a:lnTo>
                    <a:pt x="326" y="505"/>
                  </a:lnTo>
                  <a:lnTo>
                    <a:pt x="260" y="996"/>
                  </a:lnTo>
                  <a:lnTo>
                    <a:pt x="255" y="1019"/>
                  </a:lnTo>
                  <a:lnTo>
                    <a:pt x="247" y="1039"/>
                  </a:lnTo>
                  <a:lnTo>
                    <a:pt x="237" y="1052"/>
                  </a:lnTo>
                  <a:lnTo>
                    <a:pt x="224" y="1062"/>
                  </a:lnTo>
                  <a:lnTo>
                    <a:pt x="208" y="1069"/>
                  </a:lnTo>
                  <a:lnTo>
                    <a:pt x="188" y="1072"/>
                  </a:lnTo>
                  <a:lnTo>
                    <a:pt x="167" y="1073"/>
                  </a:lnTo>
                  <a:lnTo>
                    <a:pt x="145" y="1072"/>
                  </a:lnTo>
                  <a:lnTo>
                    <a:pt x="126" y="1069"/>
                  </a:lnTo>
                  <a:lnTo>
                    <a:pt x="110" y="1062"/>
                  </a:lnTo>
                  <a:lnTo>
                    <a:pt x="96" y="1052"/>
                  </a:lnTo>
                  <a:lnTo>
                    <a:pt x="86" y="1039"/>
                  </a:lnTo>
                  <a:lnTo>
                    <a:pt x="78" y="1019"/>
                  </a:lnTo>
                  <a:lnTo>
                    <a:pt x="74" y="996"/>
                  </a:lnTo>
                  <a:lnTo>
                    <a:pt x="8" y="505"/>
                  </a:lnTo>
                  <a:lnTo>
                    <a:pt x="5" y="471"/>
                  </a:lnTo>
                  <a:lnTo>
                    <a:pt x="1" y="438"/>
                  </a:lnTo>
                  <a:lnTo>
                    <a:pt x="0" y="40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8" y="98"/>
                  </a:lnTo>
                  <a:lnTo>
                    <a:pt x="19" y="72"/>
                  </a:lnTo>
                  <a:lnTo>
                    <a:pt x="34" y="51"/>
                  </a:lnTo>
                  <a:lnTo>
                    <a:pt x="53" y="33"/>
                  </a:lnTo>
                  <a:lnTo>
                    <a:pt x="76" y="18"/>
                  </a:lnTo>
                  <a:lnTo>
                    <a:pt x="103" y="8"/>
                  </a:lnTo>
                  <a:lnTo>
                    <a:pt x="133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2501900" y="2085975"/>
              <a:ext cx="79375" cy="77787"/>
            </a:xfrm>
            <a:custGeom>
              <a:avLst/>
              <a:gdLst>
                <a:gd name="T0" fmla="*/ 174 w 347"/>
                <a:gd name="T1" fmla="*/ 0 h 344"/>
                <a:gd name="T2" fmla="*/ 209 w 347"/>
                <a:gd name="T3" fmla="*/ 4 h 344"/>
                <a:gd name="T4" fmla="*/ 241 w 347"/>
                <a:gd name="T5" fmla="*/ 14 h 344"/>
                <a:gd name="T6" fmla="*/ 270 w 347"/>
                <a:gd name="T7" fmla="*/ 30 h 344"/>
                <a:gd name="T8" fmla="*/ 296 w 347"/>
                <a:gd name="T9" fmla="*/ 50 h 344"/>
                <a:gd name="T10" fmla="*/ 318 w 347"/>
                <a:gd name="T11" fmla="*/ 76 h 344"/>
                <a:gd name="T12" fmla="*/ 334 w 347"/>
                <a:gd name="T13" fmla="*/ 106 h 344"/>
                <a:gd name="T14" fmla="*/ 344 w 347"/>
                <a:gd name="T15" fmla="*/ 138 h 344"/>
                <a:gd name="T16" fmla="*/ 347 w 347"/>
                <a:gd name="T17" fmla="*/ 172 h 344"/>
                <a:gd name="T18" fmla="*/ 344 w 347"/>
                <a:gd name="T19" fmla="*/ 207 h 344"/>
                <a:gd name="T20" fmla="*/ 334 w 347"/>
                <a:gd name="T21" fmla="*/ 240 h 344"/>
                <a:gd name="T22" fmla="*/ 318 w 347"/>
                <a:gd name="T23" fmla="*/ 269 h 344"/>
                <a:gd name="T24" fmla="*/ 296 w 347"/>
                <a:gd name="T25" fmla="*/ 294 h 344"/>
                <a:gd name="T26" fmla="*/ 270 w 347"/>
                <a:gd name="T27" fmla="*/ 315 h 344"/>
                <a:gd name="T28" fmla="*/ 241 w 347"/>
                <a:gd name="T29" fmla="*/ 331 h 344"/>
                <a:gd name="T30" fmla="*/ 209 w 347"/>
                <a:gd name="T31" fmla="*/ 341 h 344"/>
                <a:gd name="T32" fmla="*/ 174 w 347"/>
                <a:gd name="T33" fmla="*/ 344 h 344"/>
                <a:gd name="T34" fmla="*/ 139 w 347"/>
                <a:gd name="T35" fmla="*/ 341 h 344"/>
                <a:gd name="T36" fmla="*/ 107 w 347"/>
                <a:gd name="T37" fmla="*/ 331 h 344"/>
                <a:gd name="T38" fmla="*/ 77 w 347"/>
                <a:gd name="T39" fmla="*/ 315 h 344"/>
                <a:gd name="T40" fmla="*/ 51 w 347"/>
                <a:gd name="T41" fmla="*/ 294 h 344"/>
                <a:gd name="T42" fmla="*/ 30 w 347"/>
                <a:gd name="T43" fmla="*/ 269 h 344"/>
                <a:gd name="T44" fmla="*/ 14 w 347"/>
                <a:gd name="T45" fmla="*/ 240 h 344"/>
                <a:gd name="T46" fmla="*/ 4 w 347"/>
                <a:gd name="T47" fmla="*/ 207 h 344"/>
                <a:gd name="T48" fmla="*/ 0 w 347"/>
                <a:gd name="T49" fmla="*/ 172 h 344"/>
                <a:gd name="T50" fmla="*/ 4 w 347"/>
                <a:gd name="T51" fmla="*/ 138 h 344"/>
                <a:gd name="T52" fmla="*/ 14 w 347"/>
                <a:gd name="T53" fmla="*/ 106 h 344"/>
                <a:gd name="T54" fmla="*/ 30 w 347"/>
                <a:gd name="T55" fmla="*/ 76 h 344"/>
                <a:gd name="T56" fmla="*/ 51 w 347"/>
                <a:gd name="T57" fmla="*/ 50 h 344"/>
                <a:gd name="T58" fmla="*/ 77 w 347"/>
                <a:gd name="T59" fmla="*/ 30 h 344"/>
                <a:gd name="T60" fmla="*/ 107 w 347"/>
                <a:gd name="T61" fmla="*/ 14 h 344"/>
                <a:gd name="T62" fmla="*/ 139 w 347"/>
                <a:gd name="T63" fmla="*/ 4 h 344"/>
                <a:gd name="T64" fmla="*/ 174 w 347"/>
                <a:gd name="T6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7" h="344">
                  <a:moveTo>
                    <a:pt x="174" y="0"/>
                  </a:moveTo>
                  <a:lnTo>
                    <a:pt x="209" y="4"/>
                  </a:lnTo>
                  <a:lnTo>
                    <a:pt x="241" y="14"/>
                  </a:lnTo>
                  <a:lnTo>
                    <a:pt x="270" y="30"/>
                  </a:lnTo>
                  <a:lnTo>
                    <a:pt x="296" y="50"/>
                  </a:lnTo>
                  <a:lnTo>
                    <a:pt x="318" y="76"/>
                  </a:lnTo>
                  <a:lnTo>
                    <a:pt x="334" y="106"/>
                  </a:lnTo>
                  <a:lnTo>
                    <a:pt x="344" y="138"/>
                  </a:lnTo>
                  <a:lnTo>
                    <a:pt x="347" y="172"/>
                  </a:lnTo>
                  <a:lnTo>
                    <a:pt x="344" y="207"/>
                  </a:lnTo>
                  <a:lnTo>
                    <a:pt x="334" y="240"/>
                  </a:lnTo>
                  <a:lnTo>
                    <a:pt x="318" y="269"/>
                  </a:lnTo>
                  <a:lnTo>
                    <a:pt x="296" y="294"/>
                  </a:lnTo>
                  <a:lnTo>
                    <a:pt x="270" y="315"/>
                  </a:lnTo>
                  <a:lnTo>
                    <a:pt x="241" y="331"/>
                  </a:lnTo>
                  <a:lnTo>
                    <a:pt x="209" y="341"/>
                  </a:lnTo>
                  <a:lnTo>
                    <a:pt x="174" y="344"/>
                  </a:lnTo>
                  <a:lnTo>
                    <a:pt x="139" y="341"/>
                  </a:lnTo>
                  <a:lnTo>
                    <a:pt x="107" y="331"/>
                  </a:lnTo>
                  <a:lnTo>
                    <a:pt x="77" y="315"/>
                  </a:lnTo>
                  <a:lnTo>
                    <a:pt x="51" y="294"/>
                  </a:lnTo>
                  <a:lnTo>
                    <a:pt x="30" y="269"/>
                  </a:lnTo>
                  <a:lnTo>
                    <a:pt x="14" y="240"/>
                  </a:lnTo>
                  <a:lnTo>
                    <a:pt x="4" y="207"/>
                  </a:lnTo>
                  <a:lnTo>
                    <a:pt x="0" y="172"/>
                  </a:lnTo>
                  <a:lnTo>
                    <a:pt x="4" y="138"/>
                  </a:lnTo>
                  <a:lnTo>
                    <a:pt x="14" y="106"/>
                  </a:lnTo>
                  <a:lnTo>
                    <a:pt x="30" y="76"/>
                  </a:lnTo>
                  <a:lnTo>
                    <a:pt x="51" y="50"/>
                  </a:lnTo>
                  <a:lnTo>
                    <a:pt x="77" y="30"/>
                  </a:lnTo>
                  <a:lnTo>
                    <a:pt x="107" y="14"/>
                  </a:lnTo>
                  <a:lnTo>
                    <a:pt x="139" y="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75331" y="3484876"/>
            <a:ext cx="543038" cy="475630"/>
            <a:chOff x="4575175" y="3521076"/>
            <a:chExt cx="479425" cy="477838"/>
          </a:xfrm>
          <a:solidFill>
            <a:sysClr val="window" lastClr="FFFFFF"/>
          </a:solidFill>
        </p:grpSpPr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4657725" y="3606801"/>
              <a:ext cx="206375" cy="42863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4657725" y="3687763"/>
              <a:ext cx="206375" cy="42863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4657725" y="3768726"/>
              <a:ext cx="125413" cy="44450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4575175" y="3521076"/>
              <a:ext cx="371475" cy="477838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>
              <a:spLocks noEditPoints="1"/>
            </p:cNvSpPr>
            <p:nvPr/>
          </p:nvSpPr>
          <p:spPr bwMode="auto">
            <a:xfrm>
              <a:off x="4826000" y="3575051"/>
              <a:ext cx="228600" cy="341313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4645025" y="3849688"/>
              <a:ext cx="166688" cy="84138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45158" y="5330369"/>
            <a:ext cx="600473" cy="507275"/>
            <a:chOff x="4967288" y="5026025"/>
            <a:chExt cx="574676" cy="552451"/>
          </a:xfrm>
          <a:solidFill>
            <a:sysClr val="window" lastClr="FFFFFF"/>
          </a:solidFill>
        </p:grpSpPr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5049838" y="5100638"/>
              <a:ext cx="131763" cy="128588"/>
            </a:xfrm>
            <a:custGeom>
              <a:avLst/>
              <a:gdLst>
                <a:gd name="T0" fmla="*/ 327 w 833"/>
                <a:gd name="T1" fmla="*/ 0 h 811"/>
                <a:gd name="T2" fmla="*/ 372 w 833"/>
                <a:gd name="T3" fmla="*/ 3 h 811"/>
                <a:gd name="T4" fmla="*/ 414 w 833"/>
                <a:gd name="T5" fmla="*/ 12 h 811"/>
                <a:gd name="T6" fmla="*/ 454 w 833"/>
                <a:gd name="T7" fmla="*/ 25 h 811"/>
                <a:gd name="T8" fmla="*/ 492 w 833"/>
                <a:gd name="T9" fmla="*/ 44 h 811"/>
                <a:gd name="T10" fmla="*/ 527 w 833"/>
                <a:gd name="T11" fmla="*/ 68 h 811"/>
                <a:gd name="T12" fmla="*/ 558 w 833"/>
                <a:gd name="T13" fmla="*/ 95 h 811"/>
                <a:gd name="T14" fmla="*/ 586 w 833"/>
                <a:gd name="T15" fmla="*/ 127 h 811"/>
                <a:gd name="T16" fmla="*/ 609 w 833"/>
                <a:gd name="T17" fmla="*/ 162 h 811"/>
                <a:gd name="T18" fmla="*/ 628 w 833"/>
                <a:gd name="T19" fmla="*/ 200 h 811"/>
                <a:gd name="T20" fmla="*/ 642 w 833"/>
                <a:gd name="T21" fmla="*/ 239 h 811"/>
                <a:gd name="T22" fmla="*/ 651 w 833"/>
                <a:gd name="T23" fmla="*/ 283 h 811"/>
                <a:gd name="T24" fmla="*/ 654 w 833"/>
                <a:gd name="T25" fmla="*/ 327 h 811"/>
                <a:gd name="T26" fmla="*/ 651 w 833"/>
                <a:gd name="T27" fmla="*/ 369 h 811"/>
                <a:gd name="T28" fmla="*/ 642 w 833"/>
                <a:gd name="T29" fmla="*/ 409 h 811"/>
                <a:gd name="T30" fmla="*/ 629 w 833"/>
                <a:gd name="T31" fmla="*/ 447 h 811"/>
                <a:gd name="T32" fmla="*/ 612 w 833"/>
                <a:gd name="T33" fmla="*/ 483 h 811"/>
                <a:gd name="T34" fmla="*/ 833 w 833"/>
                <a:gd name="T35" fmla="*/ 692 h 811"/>
                <a:gd name="T36" fmla="*/ 792 w 833"/>
                <a:gd name="T37" fmla="*/ 729 h 811"/>
                <a:gd name="T38" fmla="*/ 754 w 833"/>
                <a:gd name="T39" fmla="*/ 768 h 811"/>
                <a:gd name="T40" fmla="*/ 720 w 833"/>
                <a:gd name="T41" fmla="*/ 811 h 811"/>
                <a:gd name="T42" fmla="*/ 499 w 833"/>
                <a:gd name="T43" fmla="*/ 603 h 811"/>
                <a:gd name="T44" fmla="*/ 461 w 833"/>
                <a:gd name="T45" fmla="*/ 624 h 811"/>
                <a:gd name="T46" fmla="*/ 418 w 833"/>
                <a:gd name="T47" fmla="*/ 640 h 811"/>
                <a:gd name="T48" fmla="*/ 374 w 833"/>
                <a:gd name="T49" fmla="*/ 650 h 811"/>
                <a:gd name="T50" fmla="*/ 327 w 833"/>
                <a:gd name="T51" fmla="*/ 653 h 811"/>
                <a:gd name="T52" fmla="*/ 283 w 833"/>
                <a:gd name="T53" fmla="*/ 651 h 811"/>
                <a:gd name="T54" fmla="*/ 240 w 833"/>
                <a:gd name="T55" fmla="*/ 642 h 811"/>
                <a:gd name="T56" fmla="*/ 200 w 833"/>
                <a:gd name="T57" fmla="*/ 628 h 811"/>
                <a:gd name="T58" fmla="*/ 162 w 833"/>
                <a:gd name="T59" fmla="*/ 609 h 811"/>
                <a:gd name="T60" fmla="*/ 127 w 833"/>
                <a:gd name="T61" fmla="*/ 585 h 811"/>
                <a:gd name="T62" fmla="*/ 96 w 833"/>
                <a:gd name="T63" fmla="*/ 558 h 811"/>
                <a:gd name="T64" fmla="*/ 68 w 833"/>
                <a:gd name="T65" fmla="*/ 527 h 811"/>
                <a:gd name="T66" fmla="*/ 45 w 833"/>
                <a:gd name="T67" fmla="*/ 491 h 811"/>
                <a:gd name="T68" fmla="*/ 26 w 833"/>
                <a:gd name="T69" fmla="*/ 454 h 811"/>
                <a:gd name="T70" fmla="*/ 11 w 833"/>
                <a:gd name="T71" fmla="*/ 414 h 811"/>
                <a:gd name="T72" fmla="*/ 4 w 833"/>
                <a:gd name="T73" fmla="*/ 371 h 811"/>
                <a:gd name="T74" fmla="*/ 0 w 833"/>
                <a:gd name="T75" fmla="*/ 327 h 811"/>
                <a:gd name="T76" fmla="*/ 4 w 833"/>
                <a:gd name="T77" fmla="*/ 283 h 811"/>
                <a:gd name="T78" fmla="*/ 11 w 833"/>
                <a:gd name="T79" fmla="*/ 239 h 811"/>
                <a:gd name="T80" fmla="*/ 26 w 833"/>
                <a:gd name="T81" fmla="*/ 200 h 811"/>
                <a:gd name="T82" fmla="*/ 45 w 833"/>
                <a:gd name="T83" fmla="*/ 162 h 811"/>
                <a:gd name="T84" fmla="*/ 68 w 833"/>
                <a:gd name="T85" fmla="*/ 127 h 811"/>
                <a:gd name="T86" fmla="*/ 96 w 833"/>
                <a:gd name="T87" fmla="*/ 95 h 811"/>
                <a:gd name="T88" fmla="*/ 127 w 833"/>
                <a:gd name="T89" fmla="*/ 68 h 811"/>
                <a:gd name="T90" fmla="*/ 162 w 833"/>
                <a:gd name="T91" fmla="*/ 44 h 811"/>
                <a:gd name="T92" fmla="*/ 200 w 833"/>
                <a:gd name="T93" fmla="*/ 25 h 811"/>
                <a:gd name="T94" fmla="*/ 240 w 833"/>
                <a:gd name="T95" fmla="*/ 12 h 811"/>
                <a:gd name="T96" fmla="*/ 283 w 833"/>
                <a:gd name="T97" fmla="*/ 3 h 811"/>
                <a:gd name="T98" fmla="*/ 327 w 833"/>
                <a:gd name="T9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3" h="811">
                  <a:moveTo>
                    <a:pt x="327" y="0"/>
                  </a:moveTo>
                  <a:lnTo>
                    <a:pt x="372" y="3"/>
                  </a:lnTo>
                  <a:lnTo>
                    <a:pt x="414" y="12"/>
                  </a:lnTo>
                  <a:lnTo>
                    <a:pt x="454" y="25"/>
                  </a:lnTo>
                  <a:lnTo>
                    <a:pt x="492" y="44"/>
                  </a:lnTo>
                  <a:lnTo>
                    <a:pt x="527" y="68"/>
                  </a:lnTo>
                  <a:lnTo>
                    <a:pt x="558" y="95"/>
                  </a:lnTo>
                  <a:lnTo>
                    <a:pt x="586" y="127"/>
                  </a:lnTo>
                  <a:lnTo>
                    <a:pt x="609" y="162"/>
                  </a:lnTo>
                  <a:lnTo>
                    <a:pt x="628" y="200"/>
                  </a:lnTo>
                  <a:lnTo>
                    <a:pt x="642" y="239"/>
                  </a:lnTo>
                  <a:lnTo>
                    <a:pt x="651" y="283"/>
                  </a:lnTo>
                  <a:lnTo>
                    <a:pt x="654" y="327"/>
                  </a:lnTo>
                  <a:lnTo>
                    <a:pt x="651" y="369"/>
                  </a:lnTo>
                  <a:lnTo>
                    <a:pt x="642" y="409"/>
                  </a:lnTo>
                  <a:lnTo>
                    <a:pt x="629" y="447"/>
                  </a:lnTo>
                  <a:lnTo>
                    <a:pt x="612" y="483"/>
                  </a:lnTo>
                  <a:lnTo>
                    <a:pt x="833" y="692"/>
                  </a:lnTo>
                  <a:lnTo>
                    <a:pt x="792" y="729"/>
                  </a:lnTo>
                  <a:lnTo>
                    <a:pt x="754" y="768"/>
                  </a:lnTo>
                  <a:lnTo>
                    <a:pt x="720" y="811"/>
                  </a:lnTo>
                  <a:lnTo>
                    <a:pt x="499" y="603"/>
                  </a:lnTo>
                  <a:lnTo>
                    <a:pt x="461" y="624"/>
                  </a:lnTo>
                  <a:lnTo>
                    <a:pt x="418" y="640"/>
                  </a:lnTo>
                  <a:lnTo>
                    <a:pt x="374" y="650"/>
                  </a:lnTo>
                  <a:lnTo>
                    <a:pt x="327" y="653"/>
                  </a:lnTo>
                  <a:lnTo>
                    <a:pt x="283" y="651"/>
                  </a:lnTo>
                  <a:lnTo>
                    <a:pt x="240" y="642"/>
                  </a:lnTo>
                  <a:lnTo>
                    <a:pt x="200" y="628"/>
                  </a:lnTo>
                  <a:lnTo>
                    <a:pt x="162" y="609"/>
                  </a:lnTo>
                  <a:lnTo>
                    <a:pt x="127" y="585"/>
                  </a:lnTo>
                  <a:lnTo>
                    <a:pt x="96" y="558"/>
                  </a:lnTo>
                  <a:lnTo>
                    <a:pt x="68" y="527"/>
                  </a:lnTo>
                  <a:lnTo>
                    <a:pt x="45" y="491"/>
                  </a:lnTo>
                  <a:lnTo>
                    <a:pt x="26" y="454"/>
                  </a:lnTo>
                  <a:lnTo>
                    <a:pt x="11" y="414"/>
                  </a:lnTo>
                  <a:lnTo>
                    <a:pt x="4" y="371"/>
                  </a:lnTo>
                  <a:lnTo>
                    <a:pt x="0" y="327"/>
                  </a:lnTo>
                  <a:lnTo>
                    <a:pt x="4" y="283"/>
                  </a:lnTo>
                  <a:lnTo>
                    <a:pt x="11" y="239"/>
                  </a:lnTo>
                  <a:lnTo>
                    <a:pt x="26" y="200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5"/>
                  </a:lnTo>
                  <a:lnTo>
                    <a:pt x="127" y="68"/>
                  </a:lnTo>
                  <a:lnTo>
                    <a:pt x="162" y="44"/>
                  </a:lnTo>
                  <a:lnTo>
                    <a:pt x="200" y="25"/>
                  </a:lnTo>
                  <a:lnTo>
                    <a:pt x="240" y="12"/>
                  </a:lnTo>
                  <a:lnTo>
                    <a:pt x="283" y="3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5307013" y="5026025"/>
              <a:ext cx="136525" cy="179388"/>
            </a:xfrm>
            <a:custGeom>
              <a:avLst/>
              <a:gdLst>
                <a:gd name="T0" fmla="*/ 524 w 852"/>
                <a:gd name="T1" fmla="*/ 0 h 1132"/>
                <a:gd name="T2" fmla="*/ 524 w 852"/>
                <a:gd name="T3" fmla="*/ 0 h 1132"/>
                <a:gd name="T4" fmla="*/ 569 w 852"/>
                <a:gd name="T5" fmla="*/ 3 h 1132"/>
                <a:gd name="T6" fmla="*/ 611 w 852"/>
                <a:gd name="T7" fmla="*/ 12 h 1132"/>
                <a:gd name="T8" fmla="*/ 652 w 852"/>
                <a:gd name="T9" fmla="*/ 27 h 1132"/>
                <a:gd name="T10" fmla="*/ 690 w 852"/>
                <a:gd name="T11" fmla="*/ 45 h 1132"/>
                <a:gd name="T12" fmla="*/ 724 w 852"/>
                <a:gd name="T13" fmla="*/ 69 h 1132"/>
                <a:gd name="T14" fmla="*/ 755 w 852"/>
                <a:gd name="T15" fmla="*/ 96 h 1132"/>
                <a:gd name="T16" fmla="*/ 783 w 852"/>
                <a:gd name="T17" fmla="*/ 128 h 1132"/>
                <a:gd name="T18" fmla="*/ 806 w 852"/>
                <a:gd name="T19" fmla="*/ 162 h 1132"/>
                <a:gd name="T20" fmla="*/ 825 w 852"/>
                <a:gd name="T21" fmla="*/ 200 h 1132"/>
                <a:gd name="T22" fmla="*/ 839 w 852"/>
                <a:gd name="T23" fmla="*/ 241 h 1132"/>
                <a:gd name="T24" fmla="*/ 848 w 852"/>
                <a:gd name="T25" fmla="*/ 283 h 1132"/>
                <a:gd name="T26" fmla="*/ 852 w 852"/>
                <a:gd name="T27" fmla="*/ 327 h 1132"/>
                <a:gd name="T28" fmla="*/ 848 w 852"/>
                <a:gd name="T29" fmla="*/ 372 h 1132"/>
                <a:gd name="T30" fmla="*/ 839 w 852"/>
                <a:gd name="T31" fmla="*/ 414 h 1132"/>
                <a:gd name="T32" fmla="*/ 825 w 852"/>
                <a:gd name="T33" fmla="*/ 455 h 1132"/>
                <a:gd name="T34" fmla="*/ 806 w 852"/>
                <a:gd name="T35" fmla="*/ 492 h 1132"/>
                <a:gd name="T36" fmla="*/ 783 w 852"/>
                <a:gd name="T37" fmla="*/ 527 h 1132"/>
                <a:gd name="T38" fmla="*/ 755 w 852"/>
                <a:gd name="T39" fmla="*/ 558 h 1132"/>
                <a:gd name="T40" fmla="*/ 724 w 852"/>
                <a:gd name="T41" fmla="*/ 586 h 1132"/>
                <a:gd name="T42" fmla="*/ 690 w 852"/>
                <a:gd name="T43" fmla="*/ 609 h 1132"/>
                <a:gd name="T44" fmla="*/ 652 w 852"/>
                <a:gd name="T45" fmla="*/ 628 h 1132"/>
                <a:gd name="T46" fmla="*/ 611 w 852"/>
                <a:gd name="T47" fmla="*/ 642 h 1132"/>
                <a:gd name="T48" fmla="*/ 569 w 852"/>
                <a:gd name="T49" fmla="*/ 651 h 1132"/>
                <a:gd name="T50" fmla="*/ 524 w 852"/>
                <a:gd name="T51" fmla="*/ 654 h 1132"/>
                <a:gd name="T52" fmla="*/ 493 w 852"/>
                <a:gd name="T53" fmla="*/ 652 h 1132"/>
                <a:gd name="T54" fmla="*/ 463 w 852"/>
                <a:gd name="T55" fmla="*/ 647 h 1132"/>
                <a:gd name="T56" fmla="*/ 434 w 852"/>
                <a:gd name="T57" fmla="*/ 640 h 1132"/>
                <a:gd name="T58" fmla="*/ 142 w 852"/>
                <a:gd name="T59" fmla="*/ 1132 h 1132"/>
                <a:gd name="T60" fmla="*/ 96 w 852"/>
                <a:gd name="T61" fmla="*/ 1100 h 1132"/>
                <a:gd name="T62" fmla="*/ 50 w 852"/>
                <a:gd name="T63" fmla="*/ 1072 h 1132"/>
                <a:gd name="T64" fmla="*/ 0 w 852"/>
                <a:gd name="T65" fmla="*/ 1048 h 1132"/>
                <a:gd name="T66" fmla="*/ 292 w 852"/>
                <a:gd name="T67" fmla="*/ 557 h 1132"/>
                <a:gd name="T68" fmla="*/ 265 w 852"/>
                <a:gd name="T69" fmla="*/ 526 h 1132"/>
                <a:gd name="T70" fmla="*/ 242 w 852"/>
                <a:gd name="T71" fmla="*/ 491 h 1132"/>
                <a:gd name="T72" fmla="*/ 223 w 852"/>
                <a:gd name="T73" fmla="*/ 454 h 1132"/>
                <a:gd name="T74" fmla="*/ 209 w 852"/>
                <a:gd name="T75" fmla="*/ 414 h 1132"/>
                <a:gd name="T76" fmla="*/ 201 w 852"/>
                <a:gd name="T77" fmla="*/ 372 h 1132"/>
                <a:gd name="T78" fmla="*/ 197 w 852"/>
                <a:gd name="T79" fmla="*/ 327 h 1132"/>
                <a:gd name="T80" fmla="*/ 201 w 852"/>
                <a:gd name="T81" fmla="*/ 283 h 1132"/>
                <a:gd name="T82" fmla="*/ 209 w 852"/>
                <a:gd name="T83" fmla="*/ 240 h 1132"/>
                <a:gd name="T84" fmla="*/ 223 w 852"/>
                <a:gd name="T85" fmla="*/ 200 h 1132"/>
                <a:gd name="T86" fmla="*/ 242 w 852"/>
                <a:gd name="T87" fmla="*/ 162 h 1132"/>
                <a:gd name="T88" fmla="*/ 266 w 852"/>
                <a:gd name="T89" fmla="*/ 128 h 1132"/>
                <a:gd name="T90" fmla="*/ 293 w 852"/>
                <a:gd name="T91" fmla="*/ 96 h 1132"/>
                <a:gd name="T92" fmla="*/ 325 w 852"/>
                <a:gd name="T93" fmla="*/ 69 h 1132"/>
                <a:gd name="T94" fmla="*/ 359 w 852"/>
                <a:gd name="T95" fmla="*/ 45 h 1132"/>
                <a:gd name="T96" fmla="*/ 397 w 852"/>
                <a:gd name="T97" fmla="*/ 27 h 1132"/>
                <a:gd name="T98" fmla="*/ 437 w 852"/>
                <a:gd name="T99" fmla="*/ 12 h 1132"/>
                <a:gd name="T100" fmla="*/ 480 w 852"/>
                <a:gd name="T101" fmla="*/ 3 h 1132"/>
                <a:gd name="T102" fmla="*/ 524 w 852"/>
                <a:gd name="T103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2" h="1132">
                  <a:moveTo>
                    <a:pt x="524" y="0"/>
                  </a:moveTo>
                  <a:lnTo>
                    <a:pt x="524" y="0"/>
                  </a:lnTo>
                  <a:lnTo>
                    <a:pt x="569" y="3"/>
                  </a:lnTo>
                  <a:lnTo>
                    <a:pt x="611" y="12"/>
                  </a:lnTo>
                  <a:lnTo>
                    <a:pt x="652" y="27"/>
                  </a:lnTo>
                  <a:lnTo>
                    <a:pt x="690" y="45"/>
                  </a:lnTo>
                  <a:lnTo>
                    <a:pt x="724" y="69"/>
                  </a:lnTo>
                  <a:lnTo>
                    <a:pt x="755" y="96"/>
                  </a:lnTo>
                  <a:lnTo>
                    <a:pt x="783" y="128"/>
                  </a:lnTo>
                  <a:lnTo>
                    <a:pt x="806" y="162"/>
                  </a:lnTo>
                  <a:lnTo>
                    <a:pt x="825" y="200"/>
                  </a:lnTo>
                  <a:lnTo>
                    <a:pt x="839" y="241"/>
                  </a:lnTo>
                  <a:lnTo>
                    <a:pt x="848" y="283"/>
                  </a:lnTo>
                  <a:lnTo>
                    <a:pt x="852" y="327"/>
                  </a:lnTo>
                  <a:lnTo>
                    <a:pt x="848" y="372"/>
                  </a:lnTo>
                  <a:lnTo>
                    <a:pt x="839" y="414"/>
                  </a:lnTo>
                  <a:lnTo>
                    <a:pt x="825" y="455"/>
                  </a:lnTo>
                  <a:lnTo>
                    <a:pt x="806" y="492"/>
                  </a:lnTo>
                  <a:lnTo>
                    <a:pt x="783" y="527"/>
                  </a:lnTo>
                  <a:lnTo>
                    <a:pt x="755" y="558"/>
                  </a:lnTo>
                  <a:lnTo>
                    <a:pt x="724" y="586"/>
                  </a:lnTo>
                  <a:lnTo>
                    <a:pt x="690" y="609"/>
                  </a:lnTo>
                  <a:lnTo>
                    <a:pt x="652" y="628"/>
                  </a:lnTo>
                  <a:lnTo>
                    <a:pt x="611" y="642"/>
                  </a:lnTo>
                  <a:lnTo>
                    <a:pt x="569" y="651"/>
                  </a:lnTo>
                  <a:lnTo>
                    <a:pt x="524" y="654"/>
                  </a:lnTo>
                  <a:lnTo>
                    <a:pt x="493" y="652"/>
                  </a:lnTo>
                  <a:lnTo>
                    <a:pt x="463" y="647"/>
                  </a:lnTo>
                  <a:lnTo>
                    <a:pt x="434" y="640"/>
                  </a:lnTo>
                  <a:lnTo>
                    <a:pt x="142" y="1132"/>
                  </a:lnTo>
                  <a:lnTo>
                    <a:pt x="96" y="1100"/>
                  </a:lnTo>
                  <a:lnTo>
                    <a:pt x="50" y="1072"/>
                  </a:lnTo>
                  <a:lnTo>
                    <a:pt x="0" y="1048"/>
                  </a:lnTo>
                  <a:lnTo>
                    <a:pt x="292" y="557"/>
                  </a:lnTo>
                  <a:lnTo>
                    <a:pt x="265" y="526"/>
                  </a:lnTo>
                  <a:lnTo>
                    <a:pt x="242" y="491"/>
                  </a:lnTo>
                  <a:lnTo>
                    <a:pt x="223" y="454"/>
                  </a:lnTo>
                  <a:lnTo>
                    <a:pt x="209" y="414"/>
                  </a:lnTo>
                  <a:lnTo>
                    <a:pt x="201" y="372"/>
                  </a:lnTo>
                  <a:lnTo>
                    <a:pt x="197" y="327"/>
                  </a:lnTo>
                  <a:lnTo>
                    <a:pt x="201" y="283"/>
                  </a:lnTo>
                  <a:lnTo>
                    <a:pt x="209" y="240"/>
                  </a:lnTo>
                  <a:lnTo>
                    <a:pt x="223" y="200"/>
                  </a:lnTo>
                  <a:lnTo>
                    <a:pt x="242" y="162"/>
                  </a:lnTo>
                  <a:lnTo>
                    <a:pt x="266" y="128"/>
                  </a:lnTo>
                  <a:lnTo>
                    <a:pt x="293" y="96"/>
                  </a:lnTo>
                  <a:lnTo>
                    <a:pt x="325" y="69"/>
                  </a:lnTo>
                  <a:lnTo>
                    <a:pt x="359" y="45"/>
                  </a:lnTo>
                  <a:lnTo>
                    <a:pt x="397" y="27"/>
                  </a:lnTo>
                  <a:lnTo>
                    <a:pt x="437" y="12"/>
                  </a:lnTo>
                  <a:lnTo>
                    <a:pt x="480" y="3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5375276" y="5272088"/>
              <a:ext cx="166688" cy="103188"/>
            </a:xfrm>
            <a:custGeom>
              <a:avLst/>
              <a:gdLst>
                <a:gd name="T0" fmla="*/ 729 w 1055"/>
                <a:gd name="T1" fmla="*/ 0 h 653"/>
                <a:gd name="T2" fmla="*/ 773 w 1055"/>
                <a:gd name="T3" fmla="*/ 2 h 653"/>
                <a:gd name="T4" fmla="*/ 816 w 1055"/>
                <a:gd name="T5" fmla="*/ 11 h 653"/>
                <a:gd name="T6" fmla="*/ 856 w 1055"/>
                <a:gd name="T7" fmla="*/ 25 h 653"/>
                <a:gd name="T8" fmla="*/ 893 w 1055"/>
                <a:gd name="T9" fmla="*/ 44 h 653"/>
                <a:gd name="T10" fmla="*/ 929 w 1055"/>
                <a:gd name="T11" fmla="*/ 68 h 653"/>
                <a:gd name="T12" fmla="*/ 960 w 1055"/>
                <a:gd name="T13" fmla="*/ 95 h 653"/>
                <a:gd name="T14" fmla="*/ 988 w 1055"/>
                <a:gd name="T15" fmla="*/ 126 h 653"/>
                <a:gd name="T16" fmla="*/ 1011 w 1055"/>
                <a:gd name="T17" fmla="*/ 162 h 653"/>
                <a:gd name="T18" fmla="*/ 1030 w 1055"/>
                <a:gd name="T19" fmla="*/ 200 h 653"/>
                <a:gd name="T20" fmla="*/ 1044 w 1055"/>
                <a:gd name="T21" fmla="*/ 239 h 653"/>
                <a:gd name="T22" fmla="*/ 1053 w 1055"/>
                <a:gd name="T23" fmla="*/ 282 h 653"/>
                <a:gd name="T24" fmla="*/ 1055 w 1055"/>
                <a:gd name="T25" fmla="*/ 326 h 653"/>
                <a:gd name="T26" fmla="*/ 1053 w 1055"/>
                <a:gd name="T27" fmla="*/ 370 h 653"/>
                <a:gd name="T28" fmla="*/ 1044 w 1055"/>
                <a:gd name="T29" fmla="*/ 414 h 653"/>
                <a:gd name="T30" fmla="*/ 1030 w 1055"/>
                <a:gd name="T31" fmla="*/ 454 h 653"/>
                <a:gd name="T32" fmla="*/ 1011 w 1055"/>
                <a:gd name="T33" fmla="*/ 491 h 653"/>
                <a:gd name="T34" fmla="*/ 988 w 1055"/>
                <a:gd name="T35" fmla="*/ 526 h 653"/>
                <a:gd name="T36" fmla="*/ 960 w 1055"/>
                <a:gd name="T37" fmla="*/ 558 h 653"/>
                <a:gd name="T38" fmla="*/ 929 w 1055"/>
                <a:gd name="T39" fmla="*/ 584 h 653"/>
                <a:gd name="T40" fmla="*/ 893 w 1055"/>
                <a:gd name="T41" fmla="*/ 609 h 653"/>
                <a:gd name="T42" fmla="*/ 856 w 1055"/>
                <a:gd name="T43" fmla="*/ 628 h 653"/>
                <a:gd name="T44" fmla="*/ 816 w 1055"/>
                <a:gd name="T45" fmla="*/ 641 h 653"/>
                <a:gd name="T46" fmla="*/ 773 w 1055"/>
                <a:gd name="T47" fmla="*/ 650 h 653"/>
                <a:gd name="T48" fmla="*/ 729 w 1055"/>
                <a:gd name="T49" fmla="*/ 653 h 653"/>
                <a:gd name="T50" fmla="*/ 685 w 1055"/>
                <a:gd name="T51" fmla="*/ 650 h 653"/>
                <a:gd name="T52" fmla="*/ 644 w 1055"/>
                <a:gd name="T53" fmla="*/ 642 h 653"/>
                <a:gd name="T54" fmla="*/ 604 w 1055"/>
                <a:gd name="T55" fmla="*/ 628 h 653"/>
                <a:gd name="T56" fmla="*/ 566 w 1055"/>
                <a:gd name="T57" fmla="*/ 610 h 653"/>
                <a:gd name="T58" fmla="*/ 532 w 1055"/>
                <a:gd name="T59" fmla="*/ 587 h 653"/>
                <a:gd name="T60" fmla="*/ 501 w 1055"/>
                <a:gd name="T61" fmla="*/ 560 h 653"/>
                <a:gd name="T62" fmla="*/ 474 w 1055"/>
                <a:gd name="T63" fmla="*/ 529 h 653"/>
                <a:gd name="T64" fmla="*/ 450 w 1055"/>
                <a:gd name="T65" fmla="*/ 495 h 653"/>
                <a:gd name="T66" fmla="*/ 431 w 1055"/>
                <a:gd name="T67" fmla="*/ 458 h 653"/>
                <a:gd name="T68" fmla="*/ 416 w 1055"/>
                <a:gd name="T69" fmla="*/ 419 h 653"/>
                <a:gd name="T70" fmla="*/ 407 w 1055"/>
                <a:gd name="T71" fmla="*/ 377 h 653"/>
                <a:gd name="T72" fmla="*/ 0 w 1055"/>
                <a:gd name="T73" fmla="*/ 337 h 653"/>
                <a:gd name="T74" fmla="*/ 9 w 1055"/>
                <a:gd name="T75" fmla="*/ 287 h 653"/>
                <a:gd name="T76" fmla="*/ 15 w 1055"/>
                <a:gd name="T77" fmla="*/ 235 h 653"/>
                <a:gd name="T78" fmla="*/ 17 w 1055"/>
                <a:gd name="T79" fmla="*/ 182 h 653"/>
                <a:gd name="T80" fmla="*/ 16 w 1055"/>
                <a:gd name="T81" fmla="*/ 173 h 653"/>
                <a:gd name="T82" fmla="*/ 423 w 1055"/>
                <a:gd name="T83" fmla="*/ 214 h 653"/>
                <a:gd name="T84" fmla="*/ 441 w 1055"/>
                <a:gd name="T85" fmla="*/ 173 h 653"/>
                <a:gd name="T86" fmla="*/ 464 w 1055"/>
                <a:gd name="T87" fmla="*/ 136 h 653"/>
                <a:gd name="T88" fmla="*/ 492 w 1055"/>
                <a:gd name="T89" fmla="*/ 103 h 653"/>
                <a:gd name="T90" fmla="*/ 524 w 1055"/>
                <a:gd name="T91" fmla="*/ 73 h 653"/>
                <a:gd name="T92" fmla="*/ 558 w 1055"/>
                <a:gd name="T93" fmla="*/ 48 h 653"/>
                <a:gd name="T94" fmla="*/ 597 w 1055"/>
                <a:gd name="T95" fmla="*/ 28 h 653"/>
                <a:gd name="T96" fmla="*/ 639 w 1055"/>
                <a:gd name="T97" fmla="*/ 12 h 653"/>
                <a:gd name="T98" fmla="*/ 683 w 1055"/>
                <a:gd name="T99" fmla="*/ 3 h 653"/>
                <a:gd name="T100" fmla="*/ 729 w 1055"/>
                <a:gd name="T10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653">
                  <a:moveTo>
                    <a:pt x="729" y="0"/>
                  </a:moveTo>
                  <a:lnTo>
                    <a:pt x="773" y="2"/>
                  </a:lnTo>
                  <a:lnTo>
                    <a:pt x="816" y="11"/>
                  </a:lnTo>
                  <a:lnTo>
                    <a:pt x="856" y="25"/>
                  </a:lnTo>
                  <a:lnTo>
                    <a:pt x="893" y="44"/>
                  </a:lnTo>
                  <a:lnTo>
                    <a:pt x="929" y="68"/>
                  </a:lnTo>
                  <a:lnTo>
                    <a:pt x="960" y="95"/>
                  </a:lnTo>
                  <a:lnTo>
                    <a:pt x="988" y="126"/>
                  </a:lnTo>
                  <a:lnTo>
                    <a:pt x="1011" y="162"/>
                  </a:lnTo>
                  <a:lnTo>
                    <a:pt x="1030" y="200"/>
                  </a:lnTo>
                  <a:lnTo>
                    <a:pt x="1044" y="239"/>
                  </a:lnTo>
                  <a:lnTo>
                    <a:pt x="1053" y="282"/>
                  </a:lnTo>
                  <a:lnTo>
                    <a:pt x="1055" y="326"/>
                  </a:lnTo>
                  <a:lnTo>
                    <a:pt x="1053" y="370"/>
                  </a:lnTo>
                  <a:lnTo>
                    <a:pt x="1044" y="414"/>
                  </a:lnTo>
                  <a:lnTo>
                    <a:pt x="1030" y="454"/>
                  </a:lnTo>
                  <a:lnTo>
                    <a:pt x="1011" y="491"/>
                  </a:lnTo>
                  <a:lnTo>
                    <a:pt x="988" y="526"/>
                  </a:lnTo>
                  <a:lnTo>
                    <a:pt x="960" y="558"/>
                  </a:lnTo>
                  <a:lnTo>
                    <a:pt x="929" y="584"/>
                  </a:lnTo>
                  <a:lnTo>
                    <a:pt x="893" y="609"/>
                  </a:lnTo>
                  <a:lnTo>
                    <a:pt x="856" y="628"/>
                  </a:lnTo>
                  <a:lnTo>
                    <a:pt x="816" y="641"/>
                  </a:lnTo>
                  <a:lnTo>
                    <a:pt x="773" y="650"/>
                  </a:lnTo>
                  <a:lnTo>
                    <a:pt x="729" y="653"/>
                  </a:lnTo>
                  <a:lnTo>
                    <a:pt x="685" y="650"/>
                  </a:lnTo>
                  <a:lnTo>
                    <a:pt x="644" y="642"/>
                  </a:lnTo>
                  <a:lnTo>
                    <a:pt x="604" y="628"/>
                  </a:lnTo>
                  <a:lnTo>
                    <a:pt x="566" y="610"/>
                  </a:lnTo>
                  <a:lnTo>
                    <a:pt x="532" y="587"/>
                  </a:lnTo>
                  <a:lnTo>
                    <a:pt x="501" y="560"/>
                  </a:lnTo>
                  <a:lnTo>
                    <a:pt x="474" y="529"/>
                  </a:lnTo>
                  <a:lnTo>
                    <a:pt x="450" y="495"/>
                  </a:lnTo>
                  <a:lnTo>
                    <a:pt x="431" y="458"/>
                  </a:lnTo>
                  <a:lnTo>
                    <a:pt x="416" y="419"/>
                  </a:lnTo>
                  <a:lnTo>
                    <a:pt x="407" y="377"/>
                  </a:lnTo>
                  <a:lnTo>
                    <a:pt x="0" y="337"/>
                  </a:lnTo>
                  <a:lnTo>
                    <a:pt x="9" y="287"/>
                  </a:lnTo>
                  <a:lnTo>
                    <a:pt x="15" y="235"/>
                  </a:lnTo>
                  <a:lnTo>
                    <a:pt x="17" y="182"/>
                  </a:lnTo>
                  <a:lnTo>
                    <a:pt x="16" y="173"/>
                  </a:lnTo>
                  <a:lnTo>
                    <a:pt x="423" y="214"/>
                  </a:lnTo>
                  <a:lnTo>
                    <a:pt x="441" y="173"/>
                  </a:lnTo>
                  <a:lnTo>
                    <a:pt x="464" y="136"/>
                  </a:lnTo>
                  <a:lnTo>
                    <a:pt x="492" y="103"/>
                  </a:lnTo>
                  <a:lnTo>
                    <a:pt x="524" y="73"/>
                  </a:lnTo>
                  <a:lnTo>
                    <a:pt x="558" y="48"/>
                  </a:lnTo>
                  <a:lnTo>
                    <a:pt x="597" y="28"/>
                  </a:lnTo>
                  <a:lnTo>
                    <a:pt x="639" y="12"/>
                  </a:lnTo>
                  <a:lnTo>
                    <a:pt x="683" y="3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5259388" y="5411788"/>
              <a:ext cx="103188" cy="166688"/>
            </a:xfrm>
            <a:custGeom>
              <a:avLst/>
              <a:gdLst>
                <a:gd name="T0" fmla="*/ 246 w 654"/>
                <a:gd name="T1" fmla="*/ 0 h 1049"/>
                <a:gd name="T2" fmla="*/ 337 w 654"/>
                <a:gd name="T3" fmla="*/ 397 h 1049"/>
                <a:gd name="T4" fmla="*/ 383 w 654"/>
                <a:gd name="T5" fmla="*/ 402 h 1049"/>
                <a:gd name="T6" fmla="*/ 429 w 654"/>
                <a:gd name="T7" fmla="*/ 413 h 1049"/>
                <a:gd name="T8" fmla="*/ 471 w 654"/>
                <a:gd name="T9" fmla="*/ 431 h 1049"/>
                <a:gd name="T10" fmla="*/ 510 w 654"/>
                <a:gd name="T11" fmla="*/ 453 h 1049"/>
                <a:gd name="T12" fmla="*/ 545 w 654"/>
                <a:gd name="T13" fmla="*/ 480 h 1049"/>
                <a:gd name="T14" fmla="*/ 576 w 654"/>
                <a:gd name="T15" fmla="*/ 513 h 1049"/>
                <a:gd name="T16" fmla="*/ 603 w 654"/>
                <a:gd name="T17" fmla="*/ 548 h 1049"/>
                <a:gd name="T18" fmla="*/ 624 w 654"/>
                <a:gd name="T19" fmla="*/ 588 h 1049"/>
                <a:gd name="T20" fmla="*/ 641 w 654"/>
                <a:gd name="T21" fmla="*/ 630 h 1049"/>
                <a:gd name="T22" fmla="*/ 651 w 654"/>
                <a:gd name="T23" fmla="*/ 676 h 1049"/>
                <a:gd name="T24" fmla="*/ 654 w 654"/>
                <a:gd name="T25" fmla="*/ 723 h 1049"/>
                <a:gd name="T26" fmla="*/ 651 w 654"/>
                <a:gd name="T27" fmla="*/ 768 h 1049"/>
                <a:gd name="T28" fmla="*/ 642 w 654"/>
                <a:gd name="T29" fmla="*/ 810 h 1049"/>
                <a:gd name="T30" fmla="*/ 628 w 654"/>
                <a:gd name="T31" fmla="*/ 850 h 1049"/>
                <a:gd name="T32" fmla="*/ 608 w 654"/>
                <a:gd name="T33" fmla="*/ 887 h 1049"/>
                <a:gd name="T34" fmla="*/ 585 w 654"/>
                <a:gd name="T35" fmla="*/ 923 h 1049"/>
                <a:gd name="T36" fmla="*/ 557 w 654"/>
                <a:gd name="T37" fmla="*/ 954 h 1049"/>
                <a:gd name="T38" fmla="*/ 526 w 654"/>
                <a:gd name="T39" fmla="*/ 982 h 1049"/>
                <a:gd name="T40" fmla="*/ 492 w 654"/>
                <a:gd name="T41" fmla="*/ 1005 h 1049"/>
                <a:gd name="T42" fmla="*/ 454 w 654"/>
                <a:gd name="T43" fmla="*/ 1024 h 1049"/>
                <a:gd name="T44" fmla="*/ 413 w 654"/>
                <a:gd name="T45" fmla="*/ 1038 h 1049"/>
                <a:gd name="T46" fmla="*/ 371 w 654"/>
                <a:gd name="T47" fmla="*/ 1047 h 1049"/>
                <a:gd name="T48" fmla="*/ 327 w 654"/>
                <a:gd name="T49" fmla="*/ 1049 h 1049"/>
                <a:gd name="T50" fmla="*/ 282 w 654"/>
                <a:gd name="T51" fmla="*/ 1047 h 1049"/>
                <a:gd name="T52" fmla="*/ 240 w 654"/>
                <a:gd name="T53" fmla="*/ 1038 h 1049"/>
                <a:gd name="T54" fmla="*/ 199 w 654"/>
                <a:gd name="T55" fmla="*/ 1024 h 1049"/>
                <a:gd name="T56" fmla="*/ 161 w 654"/>
                <a:gd name="T57" fmla="*/ 1005 h 1049"/>
                <a:gd name="T58" fmla="*/ 127 w 654"/>
                <a:gd name="T59" fmla="*/ 982 h 1049"/>
                <a:gd name="T60" fmla="*/ 96 w 654"/>
                <a:gd name="T61" fmla="*/ 954 h 1049"/>
                <a:gd name="T62" fmla="*/ 68 w 654"/>
                <a:gd name="T63" fmla="*/ 923 h 1049"/>
                <a:gd name="T64" fmla="*/ 45 w 654"/>
                <a:gd name="T65" fmla="*/ 887 h 1049"/>
                <a:gd name="T66" fmla="*/ 26 w 654"/>
                <a:gd name="T67" fmla="*/ 850 h 1049"/>
                <a:gd name="T68" fmla="*/ 12 w 654"/>
                <a:gd name="T69" fmla="*/ 810 h 1049"/>
                <a:gd name="T70" fmla="*/ 3 w 654"/>
                <a:gd name="T71" fmla="*/ 768 h 1049"/>
                <a:gd name="T72" fmla="*/ 0 w 654"/>
                <a:gd name="T73" fmla="*/ 723 h 1049"/>
                <a:gd name="T74" fmla="*/ 3 w 654"/>
                <a:gd name="T75" fmla="*/ 677 h 1049"/>
                <a:gd name="T76" fmla="*/ 13 w 654"/>
                <a:gd name="T77" fmla="*/ 632 h 1049"/>
                <a:gd name="T78" fmla="*/ 28 w 654"/>
                <a:gd name="T79" fmla="*/ 591 h 1049"/>
                <a:gd name="T80" fmla="*/ 49 w 654"/>
                <a:gd name="T81" fmla="*/ 553 h 1049"/>
                <a:gd name="T82" fmla="*/ 75 w 654"/>
                <a:gd name="T83" fmla="*/ 517 h 1049"/>
                <a:gd name="T84" fmla="*/ 105 w 654"/>
                <a:gd name="T85" fmla="*/ 485 h 1049"/>
                <a:gd name="T86" fmla="*/ 139 w 654"/>
                <a:gd name="T87" fmla="*/ 457 h 1049"/>
                <a:gd name="T88" fmla="*/ 177 w 654"/>
                <a:gd name="T89" fmla="*/ 435 h 1049"/>
                <a:gd name="T90" fmla="*/ 85 w 654"/>
                <a:gd name="T91" fmla="*/ 37 h 1049"/>
                <a:gd name="T92" fmla="*/ 140 w 654"/>
                <a:gd name="T93" fmla="*/ 28 h 1049"/>
                <a:gd name="T94" fmla="*/ 194 w 654"/>
                <a:gd name="T95" fmla="*/ 16 h 1049"/>
                <a:gd name="T96" fmla="*/ 246 w 654"/>
                <a:gd name="T9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4" h="1049">
                  <a:moveTo>
                    <a:pt x="246" y="0"/>
                  </a:moveTo>
                  <a:lnTo>
                    <a:pt x="337" y="397"/>
                  </a:lnTo>
                  <a:lnTo>
                    <a:pt x="383" y="402"/>
                  </a:lnTo>
                  <a:lnTo>
                    <a:pt x="429" y="413"/>
                  </a:lnTo>
                  <a:lnTo>
                    <a:pt x="471" y="431"/>
                  </a:lnTo>
                  <a:lnTo>
                    <a:pt x="510" y="453"/>
                  </a:lnTo>
                  <a:lnTo>
                    <a:pt x="545" y="480"/>
                  </a:lnTo>
                  <a:lnTo>
                    <a:pt x="576" y="513"/>
                  </a:lnTo>
                  <a:lnTo>
                    <a:pt x="603" y="548"/>
                  </a:lnTo>
                  <a:lnTo>
                    <a:pt x="624" y="588"/>
                  </a:lnTo>
                  <a:lnTo>
                    <a:pt x="641" y="630"/>
                  </a:lnTo>
                  <a:lnTo>
                    <a:pt x="651" y="676"/>
                  </a:lnTo>
                  <a:lnTo>
                    <a:pt x="654" y="723"/>
                  </a:lnTo>
                  <a:lnTo>
                    <a:pt x="651" y="768"/>
                  </a:lnTo>
                  <a:lnTo>
                    <a:pt x="642" y="810"/>
                  </a:lnTo>
                  <a:lnTo>
                    <a:pt x="628" y="850"/>
                  </a:lnTo>
                  <a:lnTo>
                    <a:pt x="608" y="887"/>
                  </a:lnTo>
                  <a:lnTo>
                    <a:pt x="585" y="923"/>
                  </a:lnTo>
                  <a:lnTo>
                    <a:pt x="557" y="954"/>
                  </a:lnTo>
                  <a:lnTo>
                    <a:pt x="526" y="982"/>
                  </a:lnTo>
                  <a:lnTo>
                    <a:pt x="492" y="1005"/>
                  </a:lnTo>
                  <a:lnTo>
                    <a:pt x="454" y="1024"/>
                  </a:lnTo>
                  <a:lnTo>
                    <a:pt x="413" y="1038"/>
                  </a:lnTo>
                  <a:lnTo>
                    <a:pt x="371" y="1047"/>
                  </a:lnTo>
                  <a:lnTo>
                    <a:pt x="327" y="1049"/>
                  </a:lnTo>
                  <a:lnTo>
                    <a:pt x="282" y="1047"/>
                  </a:lnTo>
                  <a:lnTo>
                    <a:pt x="240" y="1038"/>
                  </a:lnTo>
                  <a:lnTo>
                    <a:pt x="199" y="1024"/>
                  </a:lnTo>
                  <a:lnTo>
                    <a:pt x="161" y="1005"/>
                  </a:lnTo>
                  <a:lnTo>
                    <a:pt x="127" y="982"/>
                  </a:lnTo>
                  <a:lnTo>
                    <a:pt x="96" y="954"/>
                  </a:lnTo>
                  <a:lnTo>
                    <a:pt x="68" y="923"/>
                  </a:lnTo>
                  <a:lnTo>
                    <a:pt x="45" y="887"/>
                  </a:lnTo>
                  <a:lnTo>
                    <a:pt x="26" y="850"/>
                  </a:lnTo>
                  <a:lnTo>
                    <a:pt x="12" y="810"/>
                  </a:lnTo>
                  <a:lnTo>
                    <a:pt x="3" y="768"/>
                  </a:lnTo>
                  <a:lnTo>
                    <a:pt x="0" y="723"/>
                  </a:lnTo>
                  <a:lnTo>
                    <a:pt x="3" y="677"/>
                  </a:lnTo>
                  <a:lnTo>
                    <a:pt x="13" y="632"/>
                  </a:lnTo>
                  <a:lnTo>
                    <a:pt x="28" y="591"/>
                  </a:lnTo>
                  <a:lnTo>
                    <a:pt x="49" y="553"/>
                  </a:lnTo>
                  <a:lnTo>
                    <a:pt x="75" y="517"/>
                  </a:lnTo>
                  <a:lnTo>
                    <a:pt x="105" y="485"/>
                  </a:lnTo>
                  <a:lnTo>
                    <a:pt x="139" y="457"/>
                  </a:lnTo>
                  <a:lnTo>
                    <a:pt x="177" y="435"/>
                  </a:lnTo>
                  <a:lnTo>
                    <a:pt x="85" y="37"/>
                  </a:lnTo>
                  <a:lnTo>
                    <a:pt x="140" y="28"/>
                  </a:lnTo>
                  <a:lnTo>
                    <a:pt x="194" y="16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4967288" y="5326063"/>
              <a:ext cx="184150" cy="106363"/>
            </a:xfrm>
            <a:custGeom>
              <a:avLst/>
              <a:gdLst>
                <a:gd name="T0" fmla="*/ 1106 w 1159"/>
                <a:gd name="T1" fmla="*/ 0 h 675"/>
                <a:gd name="T2" fmla="*/ 1120 w 1159"/>
                <a:gd name="T3" fmla="*/ 54 h 675"/>
                <a:gd name="T4" fmla="*/ 1138 w 1159"/>
                <a:gd name="T5" fmla="*/ 106 h 675"/>
                <a:gd name="T6" fmla="*/ 1159 w 1159"/>
                <a:gd name="T7" fmla="*/ 156 h 675"/>
                <a:gd name="T8" fmla="*/ 651 w 1159"/>
                <a:gd name="T9" fmla="*/ 326 h 675"/>
                <a:gd name="T10" fmla="*/ 652 w 1159"/>
                <a:gd name="T11" fmla="*/ 336 h 675"/>
                <a:gd name="T12" fmla="*/ 653 w 1159"/>
                <a:gd name="T13" fmla="*/ 348 h 675"/>
                <a:gd name="T14" fmla="*/ 651 w 1159"/>
                <a:gd name="T15" fmla="*/ 392 h 675"/>
                <a:gd name="T16" fmla="*/ 642 w 1159"/>
                <a:gd name="T17" fmla="*/ 435 h 675"/>
                <a:gd name="T18" fmla="*/ 628 w 1159"/>
                <a:gd name="T19" fmla="*/ 475 h 675"/>
                <a:gd name="T20" fmla="*/ 609 w 1159"/>
                <a:gd name="T21" fmla="*/ 513 h 675"/>
                <a:gd name="T22" fmla="*/ 586 w 1159"/>
                <a:gd name="T23" fmla="*/ 547 h 675"/>
                <a:gd name="T24" fmla="*/ 558 w 1159"/>
                <a:gd name="T25" fmla="*/ 579 h 675"/>
                <a:gd name="T26" fmla="*/ 527 w 1159"/>
                <a:gd name="T27" fmla="*/ 607 h 675"/>
                <a:gd name="T28" fmla="*/ 491 w 1159"/>
                <a:gd name="T29" fmla="*/ 630 h 675"/>
                <a:gd name="T30" fmla="*/ 454 w 1159"/>
                <a:gd name="T31" fmla="*/ 649 h 675"/>
                <a:gd name="T32" fmla="*/ 414 w 1159"/>
                <a:gd name="T33" fmla="*/ 664 h 675"/>
                <a:gd name="T34" fmla="*/ 370 w 1159"/>
                <a:gd name="T35" fmla="*/ 671 h 675"/>
                <a:gd name="T36" fmla="*/ 326 w 1159"/>
                <a:gd name="T37" fmla="*/ 675 h 675"/>
                <a:gd name="T38" fmla="*/ 282 w 1159"/>
                <a:gd name="T39" fmla="*/ 671 h 675"/>
                <a:gd name="T40" fmla="*/ 240 w 1159"/>
                <a:gd name="T41" fmla="*/ 664 h 675"/>
                <a:gd name="T42" fmla="*/ 200 w 1159"/>
                <a:gd name="T43" fmla="*/ 649 h 675"/>
                <a:gd name="T44" fmla="*/ 162 w 1159"/>
                <a:gd name="T45" fmla="*/ 630 h 675"/>
                <a:gd name="T46" fmla="*/ 126 w 1159"/>
                <a:gd name="T47" fmla="*/ 607 h 675"/>
                <a:gd name="T48" fmla="*/ 95 w 1159"/>
                <a:gd name="T49" fmla="*/ 579 h 675"/>
                <a:gd name="T50" fmla="*/ 68 w 1159"/>
                <a:gd name="T51" fmla="*/ 547 h 675"/>
                <a:gd name="T52" fmla="*/ 44 w 1159"/>
                <a:gd name="T53" fmla="*/ 513 h 675"/>
                <a:gd name="T54" fmla="*/ 26 w 1159"/>
                <a:gd name="T55" fmla="*/ 475 h 675"/>
                <a:gd name="T56" fmla="*/ 12 w 1159"/>
                <a:gd name="T57" fmla="*/ 435 h 675"/>
                <a:gd name="T58" fmla="*/ 3 w 1159"/>
                <a:gd name="T59" fmla="*/ 392 h 675"/>
                <a:gd name="T60" fmla="*/ 0 w 1159"/>
                <a:gd name="T61" fmla="*/ 348 h 675"/>
                <a:gd name="T62" fmla="*/ 3 w 1159"/>
                <a:gd name="T63" fmla="*/ 303 h 675"/>
                <a:gd name="T64" fmla="*/ 12 w 1159"/>
                <a:gd name="T65" fmla="*/ 261 h 675"/>
                <a:gd name="T66" fmla="*/ 26 w 1159"/>
                <a:gd name="T67" fmla="*/ 221 h 675"/>
                <a:gd name="T68" fmla="*/ 44 w 1159"/>
                <a:gd name="T69" fmla="*/ 183 h 675"/>
                <a:gd name="T70" fmla="*/ 68 w 1159"/>
                <a:gd name="T71" fmla="*/ 148 h 675"/>
                <a:gd name="T72" fmla="*/ 95 w 1159"/>
                <a:gd name="T73" fmla="*/ 117 h 675"/>
                <a:gd name="T74" fmla="*/ 126 w 1159"/>
                <a:gd name="T75" fmla="*/ 89 h 675"/>
                <a:gd name="T76" fmla="*/ 162 w 1159"/>
                <a:gd name="T77" fmla="*/ 66 h 675"/>
                <a:gd name="T78" fmla="*/ 200 w 1159"/>
                <a:gd name="T79" fmla="*/ 47 h 675"/>
                <a:gd name="T80" fmla="*/ 240 w 1159"/>
                <a:gd name="T81" fmla="*/ 33 h 675"/>
                <a:gd name="T82" fmla="*/ 282 w 1159"/>
                <a:gd name="T83" fmla="*/ 25 h 675"/>
                <a:gd name="T84" fmla="*/ 326 w 1159"/>
                <a:gd name="T85" fmla="*/ 21 h 675"/>
                <a:gd name="T86" fmla="*/ 369 w 1159"/>
                <a:gd name="T87" fmla="*/ 24 h 675"/>
                <a:gd name="T88" fmla="*/ 409 w 1159"/>
                <a:gd name="T89" fmla="*/ 33 h 675"/>
                <a:gd name="T90" fmla="*/ 448 w 1159"/>
                <a:gd name="T91" fmla="*/ 45 h 675"/>
                <a:gd name="T92" fmla="*/ 485 w 1159"/>
                <a:gd name="T93" fmla="*/ 63 h 675"/>
                <a:gd name="T94" fmla="*/ 518 w 1159"/>
                <a:gd name="T95" fmla="*/ 84 h 675"/>
                <a:gd name="T96" fmla="*/ 549 w 1159"/>
                <a:gd name="T97" fmla="*/ 109 h 675"/>
                <a:gd name="T98" fmla="*/ 577 w 1159"/>
                <a:gd name="T99" fmla="*/ 138 h 675"/>
                <a:gd name="T100" fmla="*/ 600 w 1159"/>
                <a:gd name="T101" fmla="*/ 170 h 675"/>
                <a:gd name="T102" fmla="*/ 1106 w 1159"/>
                <a:gd name="T10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9" h="675">
                  <a:moveTo>
                    <a:pt x="1106" y="0"/>
                  </a:moveTo>
                  <a:lnTo>
                    <a:pt x="1120" y="54"/>
                  </a:lnTo>
                  <a:lnTo>
                    <a:pt x="1138" y="106"/>
                  </a:lnTo>
                  <a:lnTo>
                    <a:pt x="1159" y="156"/>
                  </a:lnTo>
                  <a:lnTo>
                    <a:pt x="651" y="326"/>
                  </a:lnTo>
                  <a:lnTo>
                    <a:pt x="652" y="336"/>
                  </a:lnTo>
                  <a:lnTo>
                    <a:pt x="653" y="348"/>
                  </a:lnTo>
                  <a:lnTo>
                    <a:pt x="651" y="392"/>
                  </a:lnTo>
                  <a:lnTo>
                    <a:pt x="642" y="435"/>
                  </a:lnTo>
                  <a:lnTo>
                    <a:pt x="628" y="475"/>
                  </a:lnTo>
                  <a:lnTo>
                    <a:pt x="609" y="513"/>
                  </a:lnTo>
                  <a:lnTo>
                    <a:pt x="586" y="547"/>
                  </a:lnTo>
                  <a:lnTo>
                    <a:pt x="558" y="579"/>
                  </a:lnTo>
                  <a:lnTo>
                    <a:pt x="527" y="607"/>
                  </a:lnTo>
                  <a:lnTo>
                    <a:pt x="491" y="630"/>
                  </a:lnTo>
                  <a:lnTo>
                    <a:pt x="454" y="649"/>
                  </a:lnTo>
                  <a:lnTo>
                    <a:pt x="414" y="664"/>
                  </a:lnTo>
                  <a:lnTo>
                    <a:pt x="370" y="671"/>
                  </a:lnTo>
                  <a:lnTo>
                    <a:pt x="326" y="675"/>
                  </a:lnTo>
                  <a:lnTo>
                    <a:pt x="282" y="671"/>
                  </a:lnTo>
                  <a:lnTo>
                    <a:pt x="240" y="664"/>
                  </a:lnTo>
                  <a:lnTo>
                    <a:pt x="200" y="649"/>
                  </a:lnTo>
                  <a:lnTo>
                    <a:pt x="162" y="630"/>
                  </a:lnTo>
                  <a:lnTo>
                    <a:pt x="126" y="607"/>
                  </a:lnTo>
                  <a:lnTo>
                    <a:pt x="95" y="579"/>
                  </a:lnTo>
                  <a:lnTo>
                    <a:pt x="68" y="547"/>
                  </a:lnTo>
                  <a:lnTo>
                    <a:pt x="44" y="513"/>
                  </a:lnTo>
                  <a:lnTo>
                    <a:pt x="26" y="475"/>
                  </a:lnTo>
                  <a:lnTo>
                    <a:pt x="12" y="435"/>
                  </a:lnTo>
                  <a:lnTo>
                    <a:pt x="3" y="392"/>
                  </a:lnTo>
                  <a:lnTo>
                    <a:pt x="0" y="348"/>
                  </a:lnTo>
                  <a:lnTo>
                    <a:pt x="3" y="303"/>
                  </a:lnTo>
                  <a:lnTo>
                    <a:pt x="12" y="261"/>
                  </a:lnTo>
                  <a:lnTo>
                    <a:pt x="26" y="221"/>
                  </a:lnTo>
                  <a:lnTo>
                    <a:pt x="44" y="183"/>
                  </a:lnTo>
                  <a:lnTo>
                    <a:pt x="68" y="148"/>
                  </a:lnTo>
                  <a:lnTo>
                    <a:pt x="95" y="117"/>
                  </a:lnTo>
                  <a:lnTo>
                    <a:pt x="126" y="89"/>
                  </a:lnTo>
                  <a:lnTo>
                    <a:pt x="162" y="66"/>
                  </a:lnTo>
                  <a:lnTo>
                    <a:pt x="200" y="47"/>
                  </a:lnTo>
                  <a:lnTo>
                    <a:pt x="240" y="33"/>
                  </a:lnTo>
                  <a:lnTo>
                    <a:pt x="282" y="25"/>
                  </a:lnTo>
                  <a:lnTo>
                    <a:pt x="326" y="21"/>
                  </a:lnTo>
                  <a:lnTo>
                    <a:pt x="369" y="24"/>
                  </a:lnTo>
                  <a:lnTo>
                    <a:pt x="409" y="33"/>
                  </a:lnTo>
                  <a:lnTo>
                    <a:pt x="448" y="45"/>
                  </a:lnTo>
                  <a:lnTo>
                    <a:pt x="485" y="63"/>
                  </a:lnTo>
                  <a:lnTo>
                    <a:pt x="518" y="84"/>
                  </a:lnTo>
                  <a:lnTo>
                    <a:pt x="549" y="109"/>
                  </a:lnTo>
                  <a:lnTo>
                    <a:pt x="577" y="138"/>
                  </a:lnTo>
                  <a:lnTo>
                    <a:pt x="600" y="170"/>
                  </a:lnTo>
                  <a:lnTo>
                    <a:pt x="1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5170488" y="5211763"/>
              <a:ext cx="177800" cy="177800"/>
            </a:xfrm>
            <a:custGeom>
              <a:avLst/>
              <a:gdLst>
                <a:gd name="T0" fmla="*/ 561 w 1122"/>
                <a:gd name="T1" fmla="*/ 0 h 1121"/>
                <a:gd name="T2" fmla="*/ 622 w 1122"/>
                <a:gd name="T3" fmla="*/ 3 h 1121"/>
                <a:gd name="T4" fmla="*/ 681 w 1122"/>
                <a:gd name="T5" fmla="*/ 13 h 1121"/>
                <a:gd name="T6" fmla="*/ 738 w 1122"/>
                <a:gd name="T7" fmla="*/ 29 h 1121"/>
                <a:gd name="T8" fmla="*/ 792 w 1122"/>
                <a:gd name="T9" fmla="*/ 50 h 1121"/>
                <a:gd name="T10" fmla="*/ 843 w 1122"/>
                <a:gd name="T11" fmla="*/ 76 h 1121"/>
                <a:gd name="T12" fmla="*/ 892 w 1122"/>
                <a:gd name="T13" fmla="*/ 108 h 1121"/>
                <a:gd name="T14" fmla="*/ 937 w 1122"/>
                <a:gd name="T15" fmla="*/ 145 h 1121"/>
                <a:gd name="T16" fmla="*/ 976 w 1122"/>
                <a:gd name="T17" fmla="*/ 185 h 1121"/>
                <a:gd name="T18" fmla="*/ 1013 w 1122"/>
                <a:gd name="T19" fmla="*/ 229 h 1121"/>
                <a:gd name="T20" fmla="*/ 1045 w 1122"/>
                <a:gd name="T21" fmla="*/ 278 h 1121"/>
                <a:gd name="T22" fmla="*/ 1072 w 1122"/>
                <a:gd name="T23" fmla="*/ 329 h 1121"/>
                <a:gd name="T24" fmla="*/ 1093 w 1122"/>
                <a:gd name="T25" fmla="*/ 383 h 1121"/>
                <a:gd name="T26" fmla="*/ 1108 w 1122"/>
                <a:gd name="T27" fmla="*/ 440 h 1121"/>
                <a:gd name="T28" fmla="*/ 1118 w 1122"/>
                <a:gd name="T29" fmla="*/ 499 h 1121"/>
                <a:gd name="T30" fmla="*/ 1122 w 1122"/>
                <a:gd name="T31" fmla="*/ 560 h 1121"/>
                <a:gd name="T32" fmla="*/ 1118 w 1122"/>
                <a:gd name="T33" fmla="*/ 621 h 1121"/>
                <a:gd name="T34" fmla="*/ 1108 w 1122"/>
                <a:gd name="T35" fmla="*/ 681 h 1121"/>
                <a:gd name="T36" fmla="*/ 1093 w 1122"/>
                <a:gd name="T37" fmla="*/ 737 h 1121"/>
                <a:gd name="T38" fmla="*/ 1072 w 1122"/>
                <a:gd name="T39" fmla="*/ 792 h 1121"/>
                <a:gd name="T40" fmla="*/ 1045 w 1122"/>
                <a:gd name="T41" fmla="*/ 843 h 1121"/>
                <a:gd name="T42" fmla="*/ 1013 w 1122"/>
                <a:gd name="T43" fmla="*/ 891 h 1121"/>
                <a:gd name="T44" fmla="*/ 976 w 1122"/>
                <a:gd name="T45" fmla="*/ 936 h 1121"/>
                <a:gd name="T46" fmla="*/ 937 w 1122"/>
                <a:gd name="T47" fmla="*/ 977 h 1121"/>
                <a:gd name="T48" fmla="*/ 892 w 1122"/>
                <a:gd name="T49" fmla="*/ 1012 h 1121"/>
                <a:gd name="T50" fmla="*/ 843 w 1122"/>
                <a:gd name="T51" fmla="*/ 1044 h 1121"/>
                <a:gd name="T52" fmla="*/ 792 w 1122"/>
                <a:gd name="T53" fmla="*/ 1071 h 1121"/>
                <a:gd name="T54" fmla="*/ 738 w 1122"/>
                <a:gd name="T55" fmla="*/ 1092 h 1121"/>
                <a:gd name="T56" fmla="*/ 681 w 1122"/>
                <a:gd name="T57" fmla="*/ 1108 h 1121"/>
                <a:gd name="T58" fmla="*/ 622 w 1122"/>
                <a:gd name="T59" fmla="*/ 1118 h 1121"/>
                <a:gd name="T60" fmla="*/ 561 w 1122"/>
                <a:gd name="T61" fmla="*/ 1121 h 1121"/>
                <a:gd name="T62" fmla="*/ 500 w 1122"/>
                <a:gd name="T63" fmla="*/ 1118 h 1121"/>
                <a:gd name="T64" fmla="*/ 441 w 1122"/>
                <a:gd name="T65" fmla="*/ 1108 h 1121"/>
                <a:gd name="T66" fmla="*/ 384 w 1122"/>
                <a:gd name="T67" fmla="*/ 1092 h 1121"/>
                <a:gd name="T68" fmla="*/ 330 w 1122"/>
                <a:gd name="T69" fmla="*/ 1071 h 1121"/>
                <a:gd name="T70" fmla="*/ 279 w 1122"/>
                <a:gd name="T71" fmla="*/ 1044 h 1121"/>
                <a:gd name="T72" fmla="*/ 230 w 1122"/>
                <a:gd name="T73" fmla="*/ 1012 h 1121"/>
                <a:gd name="T74" fmla="*/ 186 w 1122"/>
                <a:gd name="T75" fmla="*/ 977 h 1121"/>
                <a:gd name="T76" fmla="*/ 145 w 1122"/>
                <a:gd name="T77" fmla="*/ 936 h 1121"/>
                <a:gd name="T78" fmla="*/ 109 w 1122"/>
                <a:gd name="T79" fmla="*/ 891 h 1121"/>
                <a:gd name="T80" fmla="*/ 77 w 1122"/>
                <a:gd name="T81" fmla="*/ 843 h 1121"/>
                <a:gd name="T82" fmla="*/ 50 w 1122"/>
                <a:gd name="T83" fmla="*/ 792 h 1121"/>
                <a:gd name="T84" fmla="*/ 29 w 1122"/>
                <a:gd name="T85" fmla="*/ 737 h 1121"/>
                <a:gd name="T86" fmla="*/ 14 w 1122"/>
                <a:gd name="T87" fmla="*/ 681 h 1121"/>
                <a:gd name="T88" fmla="*/ 4 w 1122"/>
                <a:gd name="T89" fmla="*/ 621 h 1121"/>
                <a:gd name="T90" fmla="*/ 0 w 1122"/>
                <a:gd name="T91" fmla="*/ 560 h 1121"/>
                <a:gd name="T92" fmla="*/ 4 w 1122"/>
                <a:gd name="T93" fmla="*/ 499 h 1121"/>
                <a:gd name="T94" fmla="*/ 14 w 1122"/>
                <a:gd name="T95" fmla="*/ 440 h 1121"/>
                <a:gd name="T96" fmla="*/ 29 w 1122"/>
                <a:gd name="T97" fmla="*/ 383 h 1121"/>
                <a:gd name="T98" fmla="*/ 50 w 1122"/>
                <a:gd name="T99" fmla="*/ 329 h 1121"/>
                <a:gd name="T100" fmla="*/ 77 w 1122"/>
                <a:gd name="T101" fmla="*/ 278 h 1121"/>
                <a:gd name="T102" fmla="*/ 109 w 1122"/>
                <a:gd name="T103" fmla="*/ 229 h 1121"/>
                <a:gd name="T104" fmla="*/ 145 w 1122"/>
                <a:gd name="T105" fmla="*/ 185 h 1121"/>
                <a:gd name="T106" fmla="*/ 186 w 1122"/>
                <a:gd name="T107" fmla="*/ 145 h 1121"/>
                <a:gd name="T108" fmla="*/ 230 w 1122"/>
                <a:gd name="T109" fmla="*/ 108 h 1121"/>
                <a:gd name="T110" fmla="*/ 279 w 1122"/>
                <a:gd name="T111" fmla="*/ 76 h 1121"/>
                <a:gd name="T112" fmla="*/ 330 w 1122"/>
                <a:gd name="T113" fmla="*/ 50 h 1121"/>
                <a:gd name="T114" fmla="*/ 384 w 1122"/>
                <a:gd name="T115" fmla="*/ 29 h 1121"/>
                <a:gd name="T116" fmla="*/ 441 w 1122"/>
                <a:gd name="T117" fmla="*/ 13 h 1121"/>
                <a:gd name="T118" fmla="*/ 500 w 1122"/>
                <a:gd name="T119" fmla="*/ 3 h 1121"/>
                <a:gd name="T120" fmla="*/ 561 w 1122"/>
                <a:gd name="T12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2" h="1121">
                  <a:moveTo>
                    <a:pt x="561" y="0"/>
                  </a:moveTo>
                  <a:lnTo>
                    <a:pt x="622" y="3"/>
                  </a:lnTo>
                  <a:lnTo>
                    <a:pt x="681" y="13"/>
                  </a:lnTo>
                  <a:lnTo>
                    <a:pt x="738" y="29"/>
                  </a:lnTo>
                  <a:lnTo>
                    <a:pt x="792" y="50"/>
                  </a:lnTo>
                  <a:lnTo>
                    <a:pt x="843" y="76"/>
                  </a:lnTo>
                  <a:lnTo>
                    <a:pt x="892" y="108"/>
                  </a:lnTo>
                  <a:lnTo>
                    <a:pt x="937" y="145"/>
                  </a:lnTo>
                  <a:lnTo>
                    <a:pt x="976" y="185"/>
                  </a:lnTo>
                  <a:lnTo>
                    <a:pt x="1013" y="229"/>
                  </a:lnTo>
                  <a:lnTo>
                    <a:pt x="1045" y="278"/>
                  </a:lnTo>
                  <a:lnTo>
                    <a:pt x="1072" y="329"/>
                  </a:lnTo>
                  <a:lnTo>
                    <a:pt x="1093" y="383"/>
                  </a:lnTo>
                  <a:lnTo>
                    <a:pt x="1108" y="440"/>
                  </a:lnTo>
                  <a:lnTo>
                    <a:pt x="1118" y="499"/>
                  </a:lnTo>
                  <a:lnTo>
                    <a:pt x="1122" y="560"/>
                  </a:lnTo>
                  <a:lnTo>
                    <a:pt x="1118" y="621"/>
                  </a:lnTo>
                  <a:lnTo>
                    <a:pt x="1108" y="681"/>
                  </a:lnTo>
                  <a:lnTo>
                    <a:pt x="1093" y="737"/>
                  </a:lnTo>
                  <a:lnTo>
                    <a:pt x="1072" y="792"/>
                  </a:lnTo>
                  <a:lnTo>
                    <a:pt x="1045" y="843"/>
                  </a:lnTo>
                  <a:lnTo>
                    <a:pt x="1013" y="891"/>
                  </a:lnTo>
                  <a:lnTo>
                    <a:pt x="976" y="936"/>
                  </a:lnTo>
                  <a:lnTo>
                    <a:pt x="937" y="977"/>
                  </a:lnTo>
                  <a:lnTo>
                    <a:pt x="892" y="1012"/>
                  </a:lnTo>
                  <a:lnTo>
                    <a:pt x="843" y="1044"/>
                  </a:lnTo>
                  <a:lnTo>
                    <a:pt x="792" y="1071"/>
                  </a:lnTo>
                  <a:lnTo>
                    <a:pt x="738" y="1092"/>
                  </a:lnTo>
                  <a:lnTo>
                    <a:pt x="681" y="1108"/>
                  </a:lnTo>
                  <a:lnTo>
                    <a:pt x="622" y="1118"/>
                  </a:lnTo>
                  <a:lnTo>
                    <a:pt x="561" y="1121"/>
                  </a:lnTo>
                  <a:lnTo>
                    <a:pt x="500" y="1118"/>
                  </a:lnTo>
                  <a:lnTo>
                    <a:pt x="441" y="1108"/>
                  </a:lnTo>
                  <a:lnTo>
                    <a:pt x="384" y="1092"/>
                  </a:lnTo>
                  <a:lnTo>
                    <a:pt x="330" y="1071"/>
                  </a:lnTo>
                  <a:lnTo>
                    <a:pt x="279" y="1044"/>
                  </a:lnTo>
                  <a:lnTo>
                    <a:pt x="230" y="1012"/>
                  </a:lnTo>
                  <a:lnTo>
                    <a:pt x="186" y="977"/>
                  </a:lnTo>
                  <a:lnTo>
                    <a:pt x="145" y="936"/>
                  </a:lnTo>
                  <a:lnTo>
                    <a:pt x="109" y="891"/>
                  </a:lnTo>
                  <a:lnTo>
                    <a:pt x="77" y="843"/>
                  </a:lnTo>
                  <a:lnTo>
                    <a:pt x="50" y="792"/>
                  </a:lnTo>
                  <a:lnTo>
                    <a:pt x="29" y="737"/>
                  </a:lnTo>
                  <a:lnTo>
                    <a:pt x="14" y="681"/>
                  </a:lnTo>
                  <a:lnTo>
                    <a:pt x="4" y="621"/>
                  </a:lnTo>
                  <a:lnTo>
                    <a:pt x="0" y="560"/>
                  </a:lnTo>
                  <a:lnTo>
                    <a:pt x="4" y="499"/>
                  </a:lnTo>
                  <a:lnTo>
                    <a:pt x="14" y="440"/>
                  </a:lnTo>
                  <a:lnTo>
                    <a:pt x="29" y="383"/>
                  </a:lnTo>
                  <a:lnTo>
                    <a:pt x="50" y="329"/>
                  </a:lnTo>
                  <a:lnTo>
                    <a:pt x="77" y="278"/>
                  </a:lnTo>
                  <a:lnTo>
                    <a:pt x="109" y="229"/>
                  </a:lnTo>
                  <a:lnTo>
                    <a:pt x="145" y="185"/>
                  </a:lnTo>
                  <a:lnTo>
                    <a:pt x="186" y="145"/>
                  </a:lnTo>
                  <a:lnTo>
                    <a:pt x="230" y="108"/>
                  </a:lnTo>
                  <a:lnTo>
                    <a:pt x="279" y="76"/>
                  </a:lnTo>
                  <a:lnTo>
                    <a:pt x="330" y="50"/>
                  </a:lnTo>
                  <a:lnTo>
                    <a:pt x="384" y="29"/>
                  </a:lnTo>
                  <a:lnTo>
                    <a:pt x="441" y="13"/>
                  </a:lnTo>
                  <a:lnTo>
                    <a:pt x="500" y="3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56" name="Parallelogram 55"/>
          <p:cNvSpPr/>
          <p:nvPr/>
        </p:nvSpPr>
        <p:spPr>
          <a:xfrm>
            <a:off x="584077" y="1102011"/>
            <a:ext cx="3161936" cy="456216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TextBox 56"/>
          <p:cNvSpPr txBox="1"/>
          <p:nvPr/>
        </p:nvSpPr>
        <p:spPr>
          <a:xfrm>
            <a:off x="1460778" y="1268760"/>
            <a:ext cx="1455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6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43608" y="3399383"/>
            <a:ext cx="215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PRINSIP DASAR</a:t>
            </a:r>
            <a:endParaRPr lang="id-ID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9223" y="4046566"/>
            <a:ext cx="3022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PERATURAN KPK</a:t>
            </a:r>
          </a:p>
          <a:p>
            <a:pPr algn="ctr"/>
            <a:r>
              <a:rPr lang="id-ID" sz="2400" dirty="0"/>
              <a:t>No. 07 / 2016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899592" y="3915638"/>
            <a:ext cx="2295728" cy="174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9037" y="208120"/>
            <a:ext cx="2619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+mj-lt"/>
              </a:rPr>
              <a:t>PRINSIP DASAR</a:t>
            </a:r>
            <a:endParaRPr lang="id-ID" sz="3200" b="1" i="1" dirty="0">
              <a:latin typeface="+mj-lt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84077" y="908720"/>
            <a:ext cx="7626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56" grpId="0" animBg="1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4"/>
          <p:cNvSpPr/>
          <p:nvPr/>
        </p:nvSpPr>
        <p:spPr>
          <a:xfrm>
            <a:off x="29209" y="1409874"/>
            <a:ext cx="6912768" cy="74772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727" tIns="129540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400" kern="1200" dirty="0"/>
              <a:t>JENIS FORMULIR</a:t>
            </a:r>
          </a:p>
        </p:txBody>
      </p:sp>
      <p:sp>
        <p:nvSpPr>
          <p:cNvPr id="5" name="Pentagon 4"/>
          <p:cNvSpPr/>
          <p:nvPr/>
        </p:nvSpPr>
        <p:spPr>
          <a:xfrm>
            <a:off x="1619672" y="1180027"/>
            <a:ext cx="6912768" cy="74772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727" tIns="129540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400" kern="1200" dirty="0"/>
              <a:t>JENIS FORMULIR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3136131"/>
              </p:ext>
            </p:extLst>
          </p:nvPr>
        </p:nvGraphicFramePr>
        <p:xfrm>
          <a:off x="251520" y="1164645"/>
          <a:ext cx="8433903" cy="492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95536" y="33265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i="1" dirty="0">
                <a:latin typeface="+mj-lt"/>
              </a:rPr>
              <a:t>Perubahan Tata Cara </a:t>
            </a:r>
            <a:endParaRPr lang="en-US" sz="3200" b="1" i="1" dirty="0">
              <a:latin typeface="+mj-lt"/>
            </a:endParaRPr>
          </a:p>
          <a:p>
            <a:r>
              <a:rPr lang="id-ID" sz="3200" b="1" i="1" dirty="0">
                <a:latin typeface="+mj-lt"/>
              </a:rPr>
              <a:t>Pendaftaran dan</a:t>
            </a:r>
            <a:r>
              <a:rPr lang="en-US" sz="3200" b="1" i="1" dirty="0">
                <a:latin typeface="+mj-lt"/>
              </a:rPr>
              <a:t> </a:t>
            </a:r>
            <a:r>
              <a:rPr lang="id-ID" sz="3200" b="1" i="1" dirty="0">
                <a:latin typeface="+mj-lt"/>
              </a:rPr>
              <a:t>Pengumuma</a:t>
            </a:r>
            <a:r>
              <a:rPr lang="en-US" sz="3200" b="1" i="1" dirty="0">
                <a:latin typeface="+mj-lt"/>
              </a:rPr>
              <a:t>n</a:t>
            </a:r>
            <a:endParaRPr lang="en-US" sz="32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83568" y="1409874"/>
            <a:ext cx="7725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9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3588" y="333375"/>
            <a:ext cx="8380412" cy="1312863"/>
          </a:xfrm>
        </p:spPr>
        <p:txBody>
          <a:bodyPr>
            <a:normAutofit/>
          </a:bodyPr>
          <a:lstStyle/>
          <a:p>
            <a:pPr defTabSz="914134" fontAlgn="auto"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en-US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Waktu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Penyampaian LHKPN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66506"/>
              </p:ext>
            </p:extLst>
          </p:nvPr>
        </p:nvGraphicFramePr>
        <p:xfrm>
          <a:off x="971600" y="1844824"/>
          <a:ext cx="3095256" cy="433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148064" y="1724891"/>
          <a:ext cx="309525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4"/>
          <p:cNvSpPr/>
          <p:nvPr/>
        </p:nvSpPr>
        <p:spPr>
          <a:xfrm>
            <a:off x="1475656" y="1268760"/>
            <a:ext cx="5421614" cy="74772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727" tIns="129540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400" kern="1200" dirty="0"/>
              <a:t>JENIS FORMULIR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-13693"/>
            <a:ext cx="7375525" cy="841375"/>
          </a:xfrm>
        </p:spPr>
        <p:txBody>
          <a:bodyPr>
            <a:normAutofit/>
          </a:bodyPr>
          <a:lstStyle/>
          <a:p>
            <a:pPr defTabSz="914134" fontAlgn="auto">
              <a:spcAft>
                <a:spcPts val="0"/>
              </a:spcAft>
              <a:defRPr/>
            </a:pPr>
            <a:r>
              <a:rPr lang="id-ID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Jangka Waktu Penyampaian LHKPN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8505624"/>
              </p:ext>
            </p:extLst>
          </p:nvPr>
        </p:nvGraphicFramePr>
        <p:xfrm>
          <a:off x="395908" y="1209848"/>
          <a:ext cx="26642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4780214"/>
              </p:ext>
            </p:extLst>
          </p:nvPr>
        </p:nvGraphicFramePr>
        <p:xfrm>
          <a:off x="3852292" y="1137840"/>
          <a:ext cx="48965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 rot="5400000">
            <a:off x="828130" y="3557388"/>
            <a:ext cx="5373688" cy="130175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d-ID" sz="2400" b="1" i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90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4802</TotalTime>
  <Words>920</Words>
  <Application>Microsoft Office PowerPoint</Application>
  <PresentationFormat>On-screen Show (4:3)</PresentationFormat>
  <Paragraphs>213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PowerPoint Presentation</vt:lpstr>
      <vt:lpstr>KEPUTUSAN GUBERNUR JAWA TENGAH NOMOR 700/10 TAHUN 2017 tentang  WAJIB LAPOR HARTA KEKAYAAN PENYELENGGARA NEGARA DI LINGKUNGAN PEMERINTAH PROVINSI JAWA TENGAH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Waktu Penyampaian LHKPN</vt:lpstr>
      <vt:lpstr>Jangka Waktu Penyampaian LHKPN</vt:lpstr>
      <vt:lpstr>Posisi Harta Yang Dilaporkan</vt:lpstr>
      <vt:lpstr>2. Jenis Formulir</vt:lpstr>
      <vt:lpstr>Dokumen Pendukung Isian LHKPN Yang Harus Dilengkapi</vt:lpstr>
      <vt:lpstr>PowerPoint Presentation</vt:lpstr>
      <vt:lpstr>       Surat Edaran Nomor  SE: 08/01/10/2016                Tanggal 26 Oktober 2016   Tentang:   Petunjuk Teknis Penyampaian dan Pengelolaan LHKPN Setelah diberlakukannya PKPK Nomor 07/2016 Tentang Tata Cara Pendaftaran, Pengumuman dan Pemeriksaan Harta Kekayaan Penyelenggara Negara </vt:lpstr>
      <vt:lpstr>Batas Waktu Masa Transisi Dalam PKPK 07/2016  Tentang Pendaftaran, Pengumuman dan Pemeriksaan Harta Kekayaan Penyelenggara Negara</vt:lpstr>
      <vt:lpstr>Saat Berlakunya Formulir LHKPN Baru dan e-LHKPN</vt:lpstr>
      <vt:lpstr>Mekanisme Penyampaian LHKPN  Terhitung Sejak 1 Januari 2017</vt:lpstr>
      <vt:lpstr>Mekanisme Pengelolaan LHKPN  Terhitung Sejak 1 Januari 2017</vt:lpstr>
      <vt:lpstr>PERAN KLOP</vt:lpstr>
      <vt:lpstr>Langkah-Langkah Penggunaan e-LHKPN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LHKPN</dc:title>
  <dc:creator>Ben.Saragih@kpk.go.id</dc:creator>
  <cp:lastModifiedBy>User</cp:lastModifiedBy>
  <cp:revision>217</cp:revision>
  <dcterms:created xsi:type="dcterms:W3CDTF">2014-01-08T04:20:47Z</dcterms:created>
  <dcterms:modified xsi:type="dcterms:W3CDTF">2018-01-25T02:50:24Z</dcterms:modified>
</cp:coreProperties>
</file>